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37"/>
  </p:notesMasterIdLst>
  <p:sldIdLst>
    <p:sldId id="320" r:id="rId2"/>
    <p:sldId id="298" r:id="rId3"/>
    <p:sldId id="325" r:id="rId4"/>
    <p:sldId id="301" r:id="rId5"/>
    <p:sldId id="314" r:id="rId6"/>
    <p:sldId id="322" r:id="rId7"/>
    <p:sldId id="316" r:id="rId8"/>
    <p:sldId id="467" r:id="rId9"/>
    <p:sldId id="470" r:id="rId10"/>
    <p:sldId id="271" r:id="rId11"/>
    <p:sldId id="326" r:id="rId12"/>
    <p:sldId id="327" r:id="rId13"/>
    <p:sldId id="328" r:id="rId14"/>
    <p:sldId id="275" r:id="rId15"/>
    <p:sldId id="277" r:id="rId16"/>
    <p:sldId id="284" r:id="rId17"/>
    <p:sldId id="303" r:id="rId18"/>
    <p:sldId id="312" r:id="rId19"/>
    <p:sldId id="305" r:id="rId20"/>
    <p:sldId id="311" r:id="rId21"/>
    <p:sldId id="309" r:id="rId22"/>
    <p:sldId id="310" r:id="rId23"/>
    <p:sldId id="308" r:id="rId24"/>
    <p:sldId id="273" r:id="rId25"/>
    <p:sldId id="329" r:id="rId26"/>
    <p:sldId id="258" r:id="rId27"/>
    <p:sldId id="283" r:id="rId28"/>
    <p:sldId id="286" r:id="rId29"/>
    <p:sldId id="287" r:id="rId30"/>
    <p:sldId id="288" r:id="rId31"/>
    <p:sldId id="289" r:id="rId32"/>
    <p:sldId id="264" r:id="rId33"/>
    <p:sldId id="280" r:id="rId34"/>
    <p:sldId id="281" r:id="rId35"/>
    <p:sldId id="321" r:id="rId36"/>
  </p:sldIdLst>
  <p:sldSz cx="10691813" cy="7559675"/>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s" id="{7E8112F6-717F-BD4F-9ED1-23ADBDCB9B69}">
          <p14:sldIdLst>
            <p14:sldId id="320"/>
            <p14:sldId id="298"/>
            <p14:sldId id="325"/>
            <p14:sldId id="301"/>
            <p14:sldId id="314"/>
            <p14:sldId id="322"/>
            <p14:sldId id="316"/>
            <p14:sldId id="467"/>
            <p14:sldId id="470"/>
            <p14:sldId id="271"/>
            <p14:sldId id="326"/>
            <p14:sldId id="327"/>
            <p14:sldId id="328"/>
            <p14:sldId id="275"/>
            <p14:sldId id="277"/>
            <p14:sldId id="284"/>
            <p14:sldId id="303"/>
            <p14:sldId id="312"/>
            <p14:sldId id="305"/>
            <p14:sldId id="311"/>
            <p14:sldId id="309"/>
            <p14:sldId id="310"/>
            <p14:sldId id="308"/>
          </p14:sldIdLst>
        </p14:section>
        <p14:section name="Design Elemente" id="{A98AEE33-E5B4-7A4A-B6B9-71297DAC5A7C}">
          <p14:sldIdLst>
            <p14:sldId id="273"/>
            <p14:sldId id="329"/>
            <p14:sldId id="258"/>
            <p14:sldId id="283"/>
            <p14:sldId id="286"/>
            <p14:sldId id="287"/>
            <p14:sldId id="288"/>
            <p14:sldId id="289"/>
            <p14:sldId id="264"/>
            <p14:sldId id="280"/>
            <p14:sldId id="281"/>
            <p14:sldId id="32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n.hippler" initials="s" lastIdx="92" clrIdx="0">
    <p:extLst>
      <p:ext uri="{19B8F6BF-5375-455C-9EA6-DF929625EA0E}">
        <p15:presenceInfo xmlns:p15="http://schemas.microsoft.com/office/powerpoint/2012/main" userId="S::susann.hippler@uni-weimar.de::4352fbb2-b6ca-4a46-b487-4fdc18b51e4d" providerId="AD"/>
      </p:ext>
    </p:extLst>
  </p:cmAuthor>
  <p:cmAuthor id="2" name="Claudia Göbel" initials="CG" lastIdx="50" clrIdx="1">
    <p:extLst>
      <p:ext uri="{19B8F6BF-5375-455C-9EA6-DF929625EA0E}">
        <p15:presenceInfo xmlns:p15="http://schemas.microsoft.com/office/powerpoint/2012/main" userId="59290bcf8225c398" providerId="Windows Live"/>
      </p:ext>
    </p:extLst>
  </p:cmAuthor>
  <p:cmAuthor id="3" name="Justus Henke" initials="JH" lastIdx="3" clrIdx="2">
    <p:extLst>
      <p:ext uri="{19B8F6BF-5375-455C-9EA6-DF929625EA0E}">
        <p15:presenceInfo xmlns:p15="http://schemas.microsoft.com/office/powerpoint/2012/main" userId="Justus Henk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0A8D8"/>
    <a:srgbClr val="BBBAC8"/>
    <a:srgbClr val="757096"/>
    <a:srgbClr val="534B83"/>
    <a:srgbClr val="5D6E9C"/>
    <a:srgbClr val="7B9EC7"/>
    <a:srgbClr val="AD3673"/>
    <a:srgbClr val="2736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67"/>
    <p:restoredTop sz="95799"/>
  </p:normalViewPr>
  <p:slideViewPr>
    <p:cSldViewPr snapToGrid="0" snapToObjects="1" showGuides="1">
      <p:cViewPr varScale="1">
        <p:scale>
          <a:sx n="131" d="100"/>
          <a:sy n="131" d="100"/>
        </p:scale>
        <p:origin x="1232"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186" d="100"/>
          <a:sy n="186" d="100"/>
        </p:scale>
        <p:origin x="287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de-DE"/>
        </a:p>
      </c:txPr>
    </c:title>
    <c:autoTitleDeleted val="0"/>
    <c:plotArea>
      <c:layout/>
      <c:barChart>
        <c:barDir val="col"/>
        <c:grouping val="clustered"/>
        <c:varyColors val="0"/>
        <c:ser>
          <c:idx val="0"/>
          <c:order val="0"/>
          <c:tx>
            <c:strRef>
              <c:f>Tabelle1!$B$1</c:f>
              <c:strCache>
                <c:ptCount val="1"/>
                <c:pt idx="0">
                  <c:v>Datenreihe 1</c:v>
                </c:pt>
              </c:strCache>
            </c:strRef>
          </c:tx>
          <c:spPr>
            <a:solidFill>
              <a:schemeClr val="accent1"/>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A63-CE41-8A7E-E14C6CBE1197}"/>
            </c:ext>
          </c:extLst>
        </c:ser>
        <c:ser>
          <c:idx val="1"/>
          <c:order val="1"/>
          <c:tx>
            <c:strRef>
              <c:f>Tabelle1!$C$1</c:f>
              <c:strCache>
                <c:ptCount val="1"/>
                <c:pt idx="0">
                  <c:v>Datenreihe 2</c:v>
                </c:pt>
              </c:strCache>
            </c:strRef>
          </c:tx>
          <c:spPr>
            <a:solidFill>
              <a:schemeClr val="accent2"/>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A63-CE41-8A7E-E14C6CBE1197}"/>
            </c:ext>
          </c:extLst>
        </c:ser>
        <c:ser>
          <c:idx val="2"/>
          <c:order val="2"/>
          <c:tx>
            <c:strRef>
              <c:f>Tabelle1!$D$1</c:f>
              <c:strCache>
                <c:ptCount val="1"/>
                <c:pt idx="0">
                  <c:v>Datenreihe 3</c:v>
                </c:pt>
              </c:strCache>
            </c:strRef>
          </c:tx>
          <c:spPr>
            <a:pattFill prst="ltDnDiag">
              <a:fgClr>
                <a:schemeClr val="accent3"/>
              </a:fgClr>
              <a:bgClr>
                <a:schemeClr val="bg1"/>
              </a:bgClr>
            </a:pattFill>
            <a:ln>
              <a:noFill/>
            </a:ln>
            <a:effectLst/>
          </c:spPr>
          <c:invertIfNegative val="0"/>
          <c:cat>
            <c:strRef>
              <c:f>Tabelle1!$A$2:$A$5</c:f>
              <c:strCache>
                <c:ptCount val="4"/>
                <c:pt idx="0">
                  <c:v>Kategorie 1</c:v>
                </c:pt>
                <c:pt idx="1">
                  <c:v>Kategorie 2</c:v>
                </c:pt>
                <c:pt idx="2">
                  <c:v>Kategorie 3</c:v>
                </c:pt>
                <c:pt idx="3">
                  <c:v>Kategorie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A63-CE41-8A7E-E14C6CBE1197}"/>
            </c:ext>
          </c:extLst>
        </c:ser>
        <c:dLbls>
          <c:showLegendKey val="0"/>
          <c:showVal val="0"/>
          <c:showCatName val="0"/>
          <c:showSerName val="0"/>
          <c:showPercent val="0"/>
          <c:showBubbleSize val="0"/>
        </c:dLbls>
        <c:gapWidth val="219"/>
        <c:overlap val="-27"/>
        <c:axId val="381267807"/>
        <c:axId val="381666415"/>
      </c:barChart>
      <c:catAx>
        <c:axId val="3812678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de-DE"/>
          </a:p>
        </c:txPr>
        <c:crossAx val="381666415"/>
        <c:crosses val="autoZero"/>
        <c:auto val="1"/>
        <c:lblAlgn val="ctr"/>
        <c:lblOffset val="100"/>
        <c:noMultiLvlLbl val="0"/>
      </c:catAx>
      <c:valAx>
        <c:axId val="3816664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Calibri Light" panose="020F0302020204030204" pitchFamily="34" charset="0"/>
                <a:ea typeface="+mn-ea"/>
                <a:cs typeface="Calibri Light" panose="020F0302020204030204" pitchFamily="34" charset="0"/>
              </a:defRPr>
            </a:pPr>
            <a:endParaRPr lang="de-DE"/>
          </a:p>
        </c:txPr>
        <c:crossAx val="3812678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DE0FFD-AEA4-CF47-BDB7-31BE7AD847BE}" type="doc">
      <dgm:prSet loTypeId="urn:microsoft.com/office/officeart/2005/8/layout/radial1" loCatId="" qsTypeId="urn:microsoft.com/office/officeart/2005/8/quickstyle/simple2" qsCatId="simple" csTypeId="urn:microsoft.com/office/officeart/2005/8/colors/accent4_4" csCatId="accent4" phldr="1"/>
      <dgm:spPr/>
      <dgm:t>
        <a:bodyPr/>
        <a:lstStyle/>
        <a:p>
          <a:endParaRPr lang="de-DE"/>
        </a:p>
      </dgm:t>
    </dgm:pt>
    <dgm:pt modelId="{BA76F8D1-F8A3-8A44-819D-4AE2794F87B0}">
      <dgm:prSet phldrT="[Text]" custT="1"/>
      <dgm:spPr>
        <a:solidFill>
          <a:srgbClr val="BBBAC8"/>
        </a:solidFill>
        <a:ln w="12700">
          <a:solidFill>
            <a:schemeClr val="accent5"/>
          </a:solidFill>
          <a:prstDash val="dash"/>
        </a:ln>
      </dgm:spPr>
      <dgm:t>
        <a:bodyPr/>
        <a:lstStyle/>
        <a:p>
          <a:pPr marL="0" lvl="0" indent="0" algn="ctr" defTabSz="488950">
            <a:lnSpc>
              <a:spcPct val="90000"/>
            </a:lnSpc>
            <a:spcBef>
              <a:spcPct val="0"/>
            </a:spcBef>
            <a:spcAft>
              <a:spcPct val="35000"/>
            </a:spcAft>
            <a:buNone/>
          </a:pPr>
          <a:r>
            <a:rPr lang="de-DE" sz="900" kern="1200" dirty="0"/>
            <a:t>Lorem</a:t>
          </a:r>
          <a:endParaRPr lang="de-DE" sz="900" kern="1200" dirty="0">
            <a:latin typeface="Calibri" panose="020F0502020204030204"/>
            <a:ea typeface="+mn-ea"/>
            <a:cs typeface="+mn-cs"/>
          </a:endParaRPr>
        </a:p>
      </dgm:t>
    </dgm:pt>
    <dgm:pt modelId="{AA541C0F-54D6-534D-9A66-49BBE021155B}" type="sibTrans" cxnId="{91DBF204-29E1-1C4C-98AE-DF96B278312A}">
      <dgm:prSet/>
      <dgm:spPr/>
      <dgm:t>
        <a:bodyPr/>
        <a:lstStyle/>
        <a:p>
          <a:endParaRPr lang="de-DE"/>
        </a:p>
      </dgm:t>
    </dgm:pt>
    <dgm:pt modelId="{01776268-A9E6-314A-B9E2-862E4361B0A9}" type="parTrans" cxnId="{91DBF204-29E1-1C4C-98AE-DF96B278312A}">
      <dgm:prSet/>
      <dgm:spPr/>
      <dgm:t>
        <a:bodyPr/>
        <a:lstStyle/>
        <a:p>
          <a:endParaRPr lang="de-DE"/>
        </a:p>
      </dgm:t>
    </dgm:pt>
    <dgm:pt modelId="{8A8A9946-966D-1342-B657-7D2384AB5002}">
      <dgm:prSet custT="1"/>
      <dgm:spPr>
        <a:solidFill>
          <a:schemeClr val="accent4">
            <a:lumMod val="60000"/>
            <a:lumOff val="40000"/>
          </a:schemeClr>
        </a:solidFill>
        <a:ln w="12700">
          <a:solidFill>
            <a:schemeClr val="accent4"/>
          </a:solidFill>
          <a:prstDash val="dash"/>
        </a:ln>
      </dgm:spPr>
      <dgm:t>
        <a:bodyPr/>
        <a:lstStyle/>
        <a:p>
          <a:pPr marL="0" lvl="0" indent="0" algn="ctr" defTabSz="533400">
            <a:lnSpc>
              <a:spcPct val="90000"/>
            </a:lnSpc>
            <a:spcBef>
              <a:spcPct val="0"/>
            </a:spcBef>
            <a:spcAft>
              <a:spcPct val="35000"/>
            </a:spcAft>
            <a:buNone/>
          </a:pPr>
          <a:r>
            <a:rPr lang="de-DE" sz="900" kern="1200" dirty="0">
              <a:solidFill>
                <a:srgbClr val="FFFFFF"/>
              </a:solidFill>
              <a:latin typeface="Calibri" panose="020F0502020204030204"/>
              <a:ea typeface="+mn-ea"/>
              <a:cs typeface="+mn-cs"/>
            </a:rPr>
            <a:t>Lorem</a:t>
          </a:r>
        </a:p>
      </dgm:t>
    </dgm:pt>
    <dgm:pt modelId="{3C396793-EB15-3E49-810A-84D86C23AC59}" type="parTrans" cxnId="{AF7DBAF0-DA80-EF4F-AA2C-69193C239520}">
      <dgm:prSet/>
      <dgm:spPr>
        <a:ln w="9525">
          <a:solidFill>
            <a:schemeClr val="accent4"/>
          </a:solidFill>
          <a:prstDash val="dash"/>
          <a:round/>
        </a:ln>
      </dgm:spPr>
      <dgm:t>
        <a:bodyPr/>
        <a:lstStyle/>
        <a:p>
          <a:pPr rtl="0"/>
          <a:endParaRPr lang="de-DE"/>
        </a:p>
      </dgm:t>
    </dgm:pt>
    <dgm:pt modelId="{3676F677-7104-3B40-A0FE-9267E626A0F1}" type="sibTrans" cxnId="{AF7DBAF0-DA80-EF4F-AA2C-69193C239520}">
      <dgm:prSet/>
      <dgm:spPr/>
      <dgm:t>
        <a:bodyPr/>
        <a:lstStyle/>
        <a:p>
          <a:endParaRPr lang="de-DE"/>
        </a:p>
      </dgm:t>
    </dgm:pt>
    <dgm:pt modelId="{76306728-04BB-4A47-A18A-5CE98DE207C8}">
      <dgm:prSet phldrT="[Text]" custT="1"/>
      <dgm:spPr>
        <a:solidFill>
          <a:srgbClr val="BBBAC8"/>
        </a:solidFill>
        <a:ln w="12700">
          <a:solidFill>
            <a:schemeClr val="accent5"/>
          </a:solidFill>
          <a:prstDash val="dash"/>
        </a:ln>
      </dgm:spPr>
      <dgm:t>
        <a:bodyPr/>
        <a:lstStyle/>
        <a:p>
          <a:r>
            <a:rPr lang="de-DE" sz="900" dirty="0"/>
            <a:t>Lorem</a:t>
          </a:r>
        </a:p>
      </dgm:t>
    </dgm:pt>
    <dgm:pt modelId="{87C5E449-8BEF-0F4C-9341-3809248B4DBA}" type="parTrans" cxnId="{525EABEB-0D9A-7546-9A89-E242CD86C7E5}">
      <dgm:prSet/>
      <dgm:spPr>
        <a:ln>
          <a:solidFill>
            <a:schemeClr val="bg1"/>
          </a:solidFill>
        </a:ln>
      </dgm:spPr>
      <dgm:t>
        <a:bodyPr/>
        <a:lstStyle/>
        <a:p>
          <a:pPr rtl="0"/>
          <a:endParaRPr lang="de-DE"/>
        </a:p>
      </dgm:t>
    </dgm:pt>
    <dgm:pt modelId="{1A772423-EB85-5F44-B401-B14B0D2BEB5D}" type="sibTrans" cxnId="{525EABEB-0D9A-7546-9A89-E242CD86C7E5}">
      <dgm:prSet/>
      <dgm:spPr/>
      <dgm:t>
        <a:bodyPr/>
        <a:lstStyle/>
        <a:p>
          <a:endParaRPr lang="de-DE"/>
        </a:p>
      </dgm:t>
    </dgm:pt>
    <dgm:pt modelId="{8A7C365A-5394-1F47-AFC7-A6D7FF7166F7}">
      <dgm:prSet phldrT="[Text]" custT="1"/>
      <dgm:spPr>
        <a:solidFill>
          <a:schemeClr val="accent4"/>
        </a:solidFill>
        <a:ln w="12700">
          <a:solidFill>
            <a:schemeClr val="accent4">
              <a:lumMod val="75000"/>
            </a:schemeClr>
          </a:solidFill>
          <a:prstDash val="dash"/>
        </a:ln>
      </dgm:spPr>
      <dgm:t>
        <a:bodyPr/>
        <a:lstStyle/>
        <a:p>
          <a:pPr marL="0" lvl="0" indent="0" algn="ctr" defTabSz="622300">
            <a:lnSpc>
              <a:spcPct val="90000"/>
            </a:lnSpc>
            <a:spcBef>
              <a:spcPct val="0"/>
            </a:spcBef>
            <a:spcAft>
              <a:spcPct val="35000"/>
            </a:spcAft>
            <a:buNone/>
          </a:pPr>
          <a:r>
            <a:rPr lang="de-DE" sz="1250" kern="1200" dirty="0">
              <a:latin typeface="Calibri" panose="020F0502020204030204"/>
              <a:ea typeface="+mn-ea"/>
              <a:cs typeface="+mn-cs"/>
            </a:rPr>
            <a:t>Lorem</a:t>
          </a:r>
        </a:p>
      </dgm:t>
    </dgm:pt>
    <dgm:pt modelId="{30963BE0-3123-194C-A69F-5AD77A2844F8}" type="parTrans" cxnId="{15621D09-736F-064A-9DD0-F51C05C213B9}">
      <dgm:prSet/>
      <dgm:spPr>
        <a:ln w="15875">
          <a:solidFill>
            <a:srgbClr val="BBBAC8"/>
          </a:solidFill>
        </a:ln>
      </dgm:spPr>
      <dgm:t>
        <a:bodyPr/>
        <a:lstStyle/>
        <a:p>
          <a:pPr rtl="0"/>
          <a:endParaRPr lang="de-DE"/>
        </a:p>
      </dgm:t>
    </dgm:pt>
    <dgm:pt modelId="{FC6960CC-374E-F846-934A-A2B077363CB8}" type="sibTrans" cxnId="{15621D09-736F-064A-9DD0-F51C05C213B9}">
      <dgm:prSet/>
      <dgm:spPr/>
      <dgm:t>
        <a:bodyPr/>
        <a:lstStyle/>
        <a:p>
          <a:endParaRPr lang="de-DE"/>
        </a:p>
      </dgm:t>
    </dgm:pt>
    <dgm:pt modelId="{73FF454D-62E1-1242-AD71-AE813DAFB585}">
      <dgm:prSet phldrT="[Text]" custT="1"/>
      <dgm:spPr>
        <a:solidFill>
          <a:srgbClr val="BBBAC8"/>
        </a:solidFill>
        <a:ln w="12700">
          <a:solidFill>
            <a:schemeClr val="accent5"/>
          </a:solidFill>
          <a:prstDash val="dash"/>
        </a:ln>
      </dgm:spPr>
      <dgm:t>
        <a:bodyPr/>
        <a:lstStyle/>
        <a:p>
          <a:r>
            <a:rPr lang="de-DE" sz="900">
              <a:latin typeface="Calibri" panose="020F0502020204030204"/>
              <a:ea typeface="+mn-ea"/>
              <a:cs typeface="+mn-cs"/>
            </a:rPr>
            <a:t>Lorem</a:t>
          </a:r>
          <a:endParaRPr lang="de-DE" sz="900" dirty="0"/>
        </a:p>
      </dgm:t>
    </dgm:pt>
    <dgm:pt modelId="{F067AA0F-2E4B-7A47-9056-5FD97D715079}" type="sibTrans" cxnId="{13610C7F-80F4-DD44-9EBD-6666ED3B4B90}">
      <dgm:prSet/>
      <dgm:spPr/>
      <dgm:t>
        <a:bodyPr/>
        <a:lstStyle/>
        <a:p>
          <a:endParaRPr lang="de-DE"/>
        </a:p>
      </dgm:t>
    </dgm:pt>
    <dgm:pt modelId="{123EBA18-3A0E-F44F-B4BC-E66CCBF2CA8C}" type="parTrans" cxnId="{13610C7F-80F4-DD44-9EBD-6666ED3B4B90}">
      <dgm:prSet/>
      <dgm:spPr>
        <a:ln>
          <a:solidFill>
            <a:schemeClr val="bg1"/>
          </a:solidFill>
        </a:ln>
      </dgm:spPr>
      <dgm:t>
        <a:bodyPr/>
        <a:lstStyle/>
        <a:p>
          <a:pPr rtl="0"/>
          <a:endParaRPr lang="de-DE"/>
        </a:p>
      </dgm:t>
    </dgm:pt>
    <dgm:pt modelId="{23044D87-68C4-874F-A306-10E815ED6AFD}" type="pres">
      <dgm:prSet presAssocID="{3DDE0FFD-AEA4-CF47-BDB7-31BE7AD847BE}" presName="cycle" presStyleCnt="0">
        <dgm:presLayoutVars>
          <dgm:chMax val="1"/>
          <dgm:dir/>
          <dgm:animLvl val="ctr"/>
          <dgm:resizeHandles val="exact"/>
        </dgm:presLayoutVars>
      </dgm:prSet>
      <dgm:spPr/>
    </dgm:pt>
    <dgm:pt modelId="{DDCBC9D9-9A20-3E41-A0ED-B98862980EA9}" type="pres">
      <dgm:prSet presAssocID="{BA76F8D1-F8A3-8A44-819D-4AE2794F87B0}" presName="centerShape" presStyleLbl="node0" presStyleIdx="0" presStyleCnt="1"/>
      <dgm:spPr/>
    </dgm:pt>
    <dgm:pt modelId="{A67E14A6-B2A5-3C41-A1F3-84DBA77A0BB2}" type="pres">
      <dgm:prSet presAssocID="{3C396793-EB15-3E49-810A-84D86C23AC59}" presName="Name9" presStyleLbl="parChTrans1D2" presStyleIdx="0" presStyleCnt="4"/>
      <dgm:spPr/>
    </dgm:pt>
    <dgm:pt modelId="{D625D1D3-77A5-5D47-93E7-387A9629027C}" type="pres">
      <dgm:prSet presAssocID="{3C396793-EB15-3E49-810A-84D86C23AC59}" presName="connTx" presStyleLbl="parChTrans1D2" presStyleIdx="0" presStyleCnt="4"/>
      <dgm:spPr/>
    </dgm:pt>
    <dgm:pt modelId="{FD09015D-AED8-1843-9D2F-602B4BE47D7B}" type="pres">
      <dgm:prSet presAssocID="{8A8A9946-966D-1342-B657-7D2384AB5002}" presName="node" presStyleLbl="node1" presStyleIdx="0" presStyleCnt="4">
        <dgm:presLayoutVars>
          <dgm:bulletEnabled val="1"/>
        </dgm:presLayoutVars>
      </dgm:prSet>
      <dgm:spPr/>
    </dgm:pt>
    <dgm:pt modelId="{EBAC4B8B-E1A7-D44D-9533-C0C8A1EA62DF}" type="pres">
      <dgm:prSet presAssocID="{87C5E449-8BEF-0F4C-9341-3809248B4DBA}" presName="Name9" presStyleLbl="parChTrans1D2" presStyleIdx="1" presStyleCnt="4"/>
      <dgm:spPr/>
    </dgm:pt>
    <dgm:pt modelId="{99FF7921-DA99-A641-B502-BC3424718146}" type="pres">
      <dgm:prSet presAssocID="{87C5E449-8BEF-0F4C-9341-3809248B4DBA}" presName="connTx" presStyleLbl="parChTrans1D2" presStyleIdx="1" presStyleCnt="4"/>
      <dgm:spPr/>
    </dgm:pt>
    <dgm:pt modelId="{257108B7-AEAC-B347-B943-80FA71125E0E}" type="pres">
      <dgm:prSet presAssocID="{76306728-04BB-4A47-A18A-5CE98DE207C8}" presName="node" presStyleLbl="node1" presStyleIdx="1" presStyleCnt="4">
        <dgm:presLayoutVars>
          <dgm:bulletEnabled val="1"/>
        </dgm:presLayoutVars>
      </dgm:prSet>
      <dgm:spPr/>
    </dgm:pt>
    <dgm:pt modelId="{8405AED2-35F3-AC40-8BB4-5E4B11519354}" type="pres">
      <dgm:prSet presAssocID="{30963BE0-3123-194C-A69F-5AD77A2844F8}" presName="Name9" presStyleLbl="parChTrans1D2" presStyleIdx="2" presStyleCnt="4"/>
      <dgm:spPr/>
    </dgm:pt>
    <dgm:pt modelId="{1FE76763-4308-5943-B19F-9C4F71FAA008}" type="pres">
      <dgm:prSet presAssocID="{30963BE0-3123-194C-A69F-5AD77A2844F8}" presName="connTx" presStyleLbl="parChTrans1D2" presStyleIdx="2" presStyleCnt="4"/>
      <dgm:spPr/>
    </dgm:pt>
    <dgm:pt modelId="{3F1B4DFD-AA37-CA46-9F54-E0A594A5C3C4}" type="pres">
      <dgm:prSet presAssocID="{8A7C365A-5394-1F47-AFC7-A6D7FF7166F7}" presName="node" presStyleLbl="node1" presStyleIdx="2" presStyleCnt="4">
        <dgm:presLayoutVars>
          <dgm:bulletEnabled val="1"/>
        </dgm:presLayoutVars>
      </dgm:prSet>
      <dgm:spPr/>
    </dgm:pt>
    <dgm:pt modelId="{AF7E9874-21F5-4341-BFF3-B3E6A3F3323E}" type="pres">
      <dgm:prSet presAssocID="{123EBA18-3A0E-F44F-B4BC-E66CCBF2CA8C}" presName="Name9" presStyleLbl="parChTrans1D2" presStyleIdx="3" presStyleCnt="4"/>
      <dgm:spPr/>
    </dgm:pt>
    <dgm:pt modelId="{54A62429-6F16-E942-9F52-2BCEDD841542}" type="pres">
      <dgm:prSet presAssocID="{123EBA18-3A0E-F44F-B4BC-E66CCBF2CA8C}" presName="connTx" presStyleLbl="parChTrans1D2" presStyleIdx="3" presStyleCnt="4"/>
      <dgm:spPr/>
    </dgm:pt>
    <dgm:pt modelId="{595E4853-12FD-0A4D-8D34-123281892E30}" type="pres">
      <dgm:prSet presAssocID="{73FF454D-62E1-1242-AD71-AE813DAFB585}" presName="node" presStyleLbl="node1" presStyleIdx="3" presStyleCnt="4">
        <dgm:presLayoutVars>
          <dgm:bulletEnabled val="1"/>
        </dgm:presLayoutVars>
      </dgm:prSet>
      <dgm:spPr/>
    </dgm:pt>
  </dgm:ptLst>
  <dgm:cxnLst>
    <dgm:cxn modelId="{91DBF204-29E1-1C4C-98AE-DF96B278312A}" srcId="{3DDE0FFD-AEA4-CF47-BDB7-31BE7AD847BE}" destId="{BA76F8D1-F8A3-8A44-819D-4AE2794F87B0}" srcOrd="0" destOrd="0" parTransId="{01776268-A9E6-314A-B9E2-862E4361B0A9}" sibTransId="{AA541C0F-54D6-534D-9A66-49BBE021155B}"/>
    <dgm:cxn modelId="{15621D09-736F-064A-9DD0-F51C05C213B9}" srcId="{BA76F8D1-F8A3-8A44-819D-4AE2794F87B0}" destId="{8A7C365A-5394-1F47-AFC7-A6D7FF7166F7}" srcOrd="2" destOrd="0" parTransId="{30963BE0-3123-194C-A69F-5AD77A2844F8}" sibTransId="{FC6960CC-374E-F846-934A-A2B077363CB8}"/>
    <dgm:cxn modelId="{29C3C31D-E35B-384B-B960-A79543951596}" type="presOf" srcId="{123EBA18-3A0E-F44F-B4BC-E66CCBF2CA8C}" destId="{54A62429-6F16-E942-9F52-2BCEDD841542}" srcOrd="1" destOrd="0" presId="urn:microsoft.com/office/officeart/2005/8/layout/radial1"/>
    <dgm:cxn modelId="{8A20FE29-8C5E-F549-AEBE-DFB17CB530E7}" type="presOf" srcId="{3C396793-EB15-3E49-810A-84D86C23AC59}" destId="{A67E14A6-B2A5-3C41-A1F3-84DBA77A0BB2}" srcOrd="0" destOrd="0" presId="urn:microsoft.com/office/officeart/2005/8/layout/radial1"/>
    <dgm:cxn modelId="{9D1C4555-6EA4-FA4D-B1BE-2867DD879FAB}" type="presOf" srcId="{87C5E449-8BEF-0F4C-9341-3809248B4DBA}" destId="{99FF7921-DA99-A641-B502-BC3424718146}" srcOrd="1" destOrd="0" presId="urn:microsoft.com/office/officeart/2005/8/layout/radial1"/>
    <dgm:cxn modelId="{EB221364-1349-4647-A277-8856529644CA}" type="presOf" srcId="{123EBA18-3A0E-F44F-B4BC-E66CCBF2CA8C}" destId="{AF7E9874-21F5-4341-BFF3-B3E6A3F3323E}" srcOrd="0" destOrd="0" presId="urn:microsoft.com/office/officeart/2005/8/layout/radial1"/>
    <dgm:cxn modelId="{4256D066-5670-0F43-902A-81925F3911E4}" type="presOf" srcId="{BA76F8D1-F8A3-8A44-819D-4AE2794F87B0}" destId="{DDCBC9D9-9A20-3E41-A0ED-B98862980EA9}" srcOrd="0" destOrd="0" presId="urn:microsoft.com/office/officeart/2005/8/layout/radial1"/>
    <dgm:cxn modelId="{B0BE7779-D8C3-874F-A8E3-8ED8BCCEC15A}" type="presOf" srcId="{30963BE0-3123-194C-A69F-5AD77A2844F8}" destId="{1FE76763-4308-5943-B19F-9C4F71FAA008}" srcOrd="1" destOrd="0" presId="urn:microsoft.com/office/officeart/2005/8/layout/radial1"/>
    <dgm:cxn modelId="{13610C7F-80F4-DD44-9EBD-6666ED3B4B90}" srcId="{BA76F8D1-F8A3-8A44-819D-4AE2794F87B0}" destId="{73FF454D-62E1-1242-AD71-AE813DAFB585}" srcOrd="3" destOrd="0" parTransId="{123EBA18-3A0E-F44F-B4BC-E66CCBF2CA8C}" sibTransId="{F067AA0F-2E4B-7A47-9056-5FD97D715079}"/>
    <dgm:cxn modelId="{0D732B82-8424-F648-A294-88A520FFE88E}" type="presOf" srcId="{3C396793-EB15-3E49-810A-84D86C23AC59}" destId="{D625D1D3-77A5-5D47-93E7-387A9629027C}" srcOrd="1" destOrd="0" presId="urn:microsoft.com/office/officeart/2005/8/layout/radial1"/>
    <dgm:cxn modelId="{A4984298-28F3-B142-B174-27C7AA749DBB}" type="presOf" srcId="{30963BE0-3123-194C-A69F-5AD77A2844F8}" destId="{8405AED2-35F3-AC40-8BB4-5E4B11519354}" srcOrd="0" destOrd="0" presId="urn:microsoft.com/office/officeart/2005/8/layout/radial1"/>
    <dgm:cxn modelId="{E856CFA8-A101-9F4B-97BD-D0AB58B5CEE0}" type="presOf" srcId="{3DDE0FFD-AEA4-CF47-BDB7-31BE7AD847BE}" destId="{23044D87-68C4-874F-A306-10E815ED6AFD}" srcOrd="0" destOrd="0" presId="urn:microsoft.com/office/officeart/2005/8/layout/radial1"/>
    <dgm:cxn modelId="{3CCD03BD-8546-C941-BCDC-8528319D8B84}" type="presOf" srcId="{76306728-04BB-4A47-A18A-5CE98DE207C8}" destId="{257108B7-AEAC-B347-B943-80FA71125E0E}" srcOrd="0" destOrd="0" presId="urn:microsoft.com/office/officeart/2005/8/layout/radial1"/>
    <dgm:cxn modelId="{DBBE77D0-05F7-334F-88C6-D101EA09F65E}" type="presOf" srcId="{73FF454D-62E1-1242-AD71-AE813DAFB585}" destId="{595E4853-12FD-0A4D-8D34-123281892E30}" srcOrd="0" destOrd="0" presId="urn:microsoft.com/office/officeart/2005/8/layout/radial1"/>
    <dgm:cxn modelId="{024215E2-1A17-BD4E-88C8-5076D1CA0105}" type="presOf" srcId="{87C5E449-8BEF-0F4C-9341-3809248B4DBA}" destId="{EBAC4B8B-E1A7-D44D-9533-C0C8A1EA62DF}" srcOrd="0" destOrd="0" presId="urn:microsoft.com/office/officeart/2005/8/layout/radial1"/>
    <dgm:cxn modelId="{10E158E5-1A97-ED47-BB80-A8A955D137EB}" type="presOf" srcId="{8A7C365A-5394-1F47-AFC7-A6D7FF7166F7}" destId="{3F1B4DFD-AA37-CA46-9F54-E0A594A5C3C4}" srcOrd="0" destOrd="0" presId="urn:microsoft.com/office/officeart/2005/8/layout/radial1"/>
    <dgm:cxn modelId="{E07824EB-2B99-C745-AE6D-99DC17504EEB}" type="presOf" srcId="{8A8A9946-966D-1342-B657-7D2384AB5002}" destId="{FD09015D-AED8-1843-9D2F-602B4BE47D7B}" srcOrd="0" destOrd="0" presId="urn:microsoft.com/office/officeart/2005/8/layout/radial1"/>
    <dgm:cxn modelId="{525EABEB-0D9A-7546-9A89-E242CD86C7E5}" srcId="{BA76F8D1-F8A3-8A44-819D-4AE2794F87B0}" destId="{76306728-04BB-4A47-A18A-5CE98DE207C8}" srcOrd="1" destOrd="0" parTransId="{87C5E449-8BEF-0F4C-9341-3809248B4DBA}" sibTransId="{1A772423-EB85-5F44-B401-B14B0D2BEB5D}"/>
    <dgm:cxn modelId="{AF7DBAF0-DA80-EF4F-AA2C-69193C239520}" srcId="{BA76F8D1-F8A3-8A44-819D-4AE2794F87B0}" destId="{8A8A9946-966D-1342-B657-7D2384AB5002}" srcOrd="0" destOrd="0" parTransId="{3C396793-EB15-3E49-810A-84D86C23AC59}" sibTransId="{3676F677-7104-3B40-A0FE-9267E626A0F1}"/>
    <dgm:cxn modelId="{D38CC5FB-DDCB-8947-B605-BB409F365631}" type="presParOf" srcId="{23044D87-68C4-874F-A306-10E815ED6AFD}" destId="{DDCBC9D9-9A20-3E41-A0ED-B98862980EA9}" srcOrd="0" destOrd="0" presId="urn:microsoft.com/office/officeart/2005/8/layout/radial1"/>
    <dgm:cxn modelId="{BB375B34-371E-6641-86C7-7BD5863D93B6}" type="presParOf" srcId="{23044D87-68C4-874F-A306-10E815ED6AFD}" destId="{A67E14A6-B2A5-3C41-A1F3-84DBA77A0BB2}" srcOrd="1" destOrd="0" presId="urn:microsoft.com/office/officeart/2005/8/layout/radial1"/>
    <dgm:cxn modelId="{FB2FE62A-5606-7244-BEDF-29A509DF338B}" type="presParOf" srcId="{A67E14A6-B2A5-3C41-A1F3-84DBA77A0BB2}" destId="{D625D1D3-77A5-5D47-93E7-387A9629027C}" srcOrd="0" destOrd="0" presId="urn:microsoft.com/office/officeart/2005/8/layout/radial1"/>
    <dgm:cxn modelId="{76048CC7-F9E6-4743-85A9-3099B78057AC}" type="presParOf" srcId="{23044D87-68C4-874F-A306-10E815ED6AFD}" destId="{FD09015D-AED8-1843-9D2F-602B4BE47D7B}" srcOrd="2" destOrd="0" presId="urn:microsoft.com/office/officeart/2005/8/layout/radial1"/>
    <dgm:cxn modelId="{246D023D-B1BF-744A-9B7B-0BF6F2AE3D0D}" type="presParOf" srcId="{23044D87-68C4-874F-A306-10E815ED6AFD}" destId="{EBAC4B8B-E1A7-D44D-9533-C0C8A1EA62DF}" srcOrd="3" destOrd="0" presId="urn:microsoft.com/office/officeart/2005/8/layout/radial1"/>
    <dgm:cxn modelId="{4821C18F-A417-A54C-9762-C293A230A044}" type="presParOf" srcId="{EBAC4B8B-E1A7-D44D-9533-C0C8A1EA62DF}" destId="{99FF7921-DA99-A641-B502-BC3424718146}" srcOrd="0" destOrd="0" presId="urn:microsoft.com/office/officeart/2005/8/layout/radial1"/>
    <dgm:cxn modelId="{52C2BD8B-2977-E340-B109-204F12BE61E8}" type="presParOf" srcId="{23044D87-68C4-874F-A306-10E815ED6AFD}" destId="{257108B7-AEAC-B347-B943-80FA71125E0E}" srcOrd="4" destOrd="0" presId="urn:microsoft.com/office/officeart/2005/8/layout/radial1"/>
    <dgm:cxn modelId="{A11F8685-D600-B04D-A039-A7B0FBC804AB}" type="presParOf" srcId="{23044D87-68C4-874F-A306-10E815ED6AFD}" destId="{8405AED2-35F3-AC40-8BB4-5E4B11519354}" srcOrd="5" destOrd="0" presId="urn:microsoft.com/office/officeart/2005/8/layout/radial1"/>
    <dgm:cxn modelId="{00834C55-226E-9B48-9EEC-D3469B969403}" type="presParOf" srcId="{8405AED2-35F3-AC40-8BB4-5E4B11519354}" destId="{1FE76763-4308-5943-B19F-9C4F71FAA008}" srcOrd="0" destOrd="0" presId="urn:microsoft.com/office/officeart/2005/8/layout/radial1"/>
    <dgm:cxn modelId="{F594D9F9-398D-AE48-B3FF-4DC1E26B8453}" type="presParOf" srcId="{23044D87-68C4-874F-A306-10E815ED6AFD}" destId="{3F1B4DFD-AA37-CA46-9F54-E0A594A5C3C4}" srcOrd="6" destOrd="0" presId="urn:microsoft.com/office/officeart/2005/8/layout/radial1"/>
    <dgm:cxn modelId="{221899AE-FFF5-FA4D-9B5A-AE24804C088A}" type="presParOf" srcId="{23044D87-68C4-874F-A306-10E815ED6AFD}" destId="{AF7E9874-21F5-4341-BFF3-B3E6A3F3323E}" srcOrd="7" destOrd="0" presId="urn:microsoft.com/office/officeart/2005/8/layout/radial1"/>
    <dgm:cxn modelId="{2555C568-8839-9642-9F5A-91A269D4E350}" type="presParOf" srcId="{AF7E9874-21F5-4341-BFF3-B3E6A3F3323E}" destId="{54A62429-6F16-E942-9F52-2BCEDD841542}" srcOrd="0" destOrd="0" presId="urn:microsoft.com/office/officeart/2005/8/layout/radial1"/>
    <dgm:cxn modelId="{B1411769-AC5A-8642-A154-2462066799FC}" type="presParOf" srcId="{23044D87-68C4-874F-A306-10E815ED6AFD}" destId="{595E4853-12FD-0A4D-8D34-123281892E30}" srcOrd="8" destOrd="0" presId="urn:microsoft.com/office/officeart/2005/8/layout/radial1"/>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7B55B5-C9EA-2D4E-88B0-BC64BA09A006}" type="doc">
      <dgm:prSet loTypeId="urn:microsoft.com/office/officeart/2008/layout/RadialCluster" loCatId="" qsTypeId="urn:microsoft.com/office/officeart/2005/8/quickstyle/simple1" qsCatId="simple" csTypeId="urn:microsoft.com/office/officeart/2005/8/colors/colorful3" csCatId="colorful" phldr="1"/>
      <dgm:spPr/>
      <dgm:t>
        <a:bodyPr/>
        <a:lstStyle/>
        <a:p>
          <a:endParaRPr lang="de-DE"/>
        </a:p>
      </dgm:t>
    </dgm:pt>
    <dgm:pt modelId="{73622F78-AA4A-A74D-90BB-BB571723E0B1}">
      <dgm:prSet phldrT="[Text]" custT="1"/>
      <dgm:spPr/>
      <dgm:t>
        <a:bodyPr/>
        <a:lstStyle/>
        <a:p>
          <a:pPr rtl="0"/>
          <a:r>
            <a:rPr lang="de-DE" sz="1200" dirty="0"/>
            <a:t>Lorem</a:t>
          </a:r>
        </a:p>
      </dgm:t>
    </dgm:pt>
    <dgm:pt modelId="{8695DE64-BB7E-6A40-B0D8-1427275D3DD9}" type="parTrans" cxnId="{C246A327-FC5D-4341-B5E8-B819694B6CF6}">
      <dgm:prSet/>
      <dgm:spPr/>
      <dgm:t>
        <a:bodyPr/>
        <a:lstStyle/>
        <a:p>
          <a:endParaRPr lang="de-DE"/>
        </a:p>
      </dgm:t>
    </dgm:pt>
    <dgm:pt modelId="{C1935A84-868F-1D4F-A12B-C5FE35309A9C}" type="sibTrans" cxnId="{C246A327-FC5D-4341-B5E8-B819694B6CF6}">
      <dgm:prSet/>
      <dgm:spPr/>
      <dgm:t>
        <a:bodyPr/>
        <a:lstStyle/>
        <a:p>
          <a:endParaRPr lang="de-DE"/>
        </a:p>
      </dgm:t>
    </dgm:pt>
    <dgm:pt modelId="{F321896A-3FFF-3A47-99E6-3F609F75E13E}">
      <dgm:prSet phldrT="[Text]" custT="1"/>
      <dgm:spPr/>
      <dgm:t>
        <a:bodyPr/>
        <a:lstStyle/>
        <a:p>
          <a:r>
            <a:rPr lang="de-DE" sz="1000" dirty="0"/>
            <a:t>Lorem</a:t>
          </a:r>
        </a:p>
      </dgm:t>
    </dgm:pt>
    <dgm:pt modelId="{3BCE8C9E-F449-D942-8D45-0DA3F47C5BE2}" type="parTrans" cxnId="{3FC867DE-D232-7347-920F-2E8A5B6C002E}">
      <dgm:prSet/>
      <dgm:spPr>
        <a:ln>
          <a:solidFill>
            <a:schemeClr val="accent4"/>
          </a:solidFill>
          <a:tailEnd type="triangle"/>
        </a:ln>
      </dgm:spPr>
      <dgm:t>
        <a:bodyPr/>
        <a:lstStyle/>
        <a:p>
          <a:endParaRPr lang="de-DE"/>
        </a:p>
      </dgm:t>
    </dgm:pt>
    <dgm:pt modelId="{BFBBF1E1-E817-9C46-B766-36F180A7DA81}" type="sibTrans" cxnId="{3FC867DE-D232-7347-920F-2E8A5B6C002E}">
      <dgm:prSet/>
      <dgm:spPr/>
      <dgm:t>
        <a:bodyPr/>
        <a:lstStyle/>
        <a:p>
          <a:endParaRPr lang="de-DE"/>
        </a:p>
      </dgm:t>
    </dgm:pt>
    <dgm:pt modelId="{362923C1-5AD6-5E4D-9384-176D552A5CC9}">
      <dgm:prSet phldrT="[Text]" custT="1"/>
      <dgm:spPr/>
      <dgm:t>
        <a:bodyPr/>
        <a:lstStyle/>
        <a:p>
          <a:r>
            <a:rPr lang="de-DE" sz="1000" dirty="0"/>
            <a:t>Lorem</a:t>
          </a:r>
        </a:p>
      </dgm:t>
    </dgm:pt>
    <dgm:pt modelId="{75C187DE-1D60-BD49-A54E-3111BECA1AC8}" type="parTrans" cxnId="{25616BC9-F425-7147-90F5-B2027F489DAC}">
      <dgm:prSet/>
      <dgm:spPr>
        <a:ln>
          <a:solidFill>
            <a:schemeClr val="accent4"/>
          </a:solidFill>
          <a:tailEnd type="triangle"/>
        </a:ln>
      </dgm:spPr>
      <dgm:t>
        <a:bodyPr/>
        <a:lstStyle/>
        <a:p>
          <a:endParaRPr lang="de-DE"/>
        </a:p>
      </dgm:t>
    </dgm:pt>
    <dgm:pt modelId="{4B6E8AD9-84AE-574E-9774-ABD55BEE070D}" type="sibTrans" cxnId="{25616BC9-F425-7147-90F5-B2027F489DAC}">
      <dgm:prSet/>
      <dgm:spPr/>
      <dgm:t>
        <a:bodyPr/>
        <a:lstStyle/>
        <a:p>
          <a:endParaRPr lang="de-DE"/>
        </a:p>
      </dgm:t>
    </dgm:pt>
    <dgm:pt modelId="{60DB09C5-A8DB-F341-B9DE-83CE10E41529}">
      <dgm:prSet phldrT="[Text]" custT="1"/>
      <dgm:spPr/>
      <dgm:t>
        <a:bodyPr/>
        <a:lstStyle/>
        <a:p>
          <a:r>
            <a:rPr lang="de-DE" sz="1000" dirty="0"/>
            <a:t>Lorem</a:t>
          </a:r>
        </a:p>
      </dgm:t>
    </dgm:pt>
    <dgm:pt modelId="{D8238803-246E-7E4C-B031-EF453D85CB8E}" type="parTrans" cxnId="{FD5D1F0E-D2F8-FB40-B1E1-7DBCD5DE75AE}">
      <dgm:prSet/>
      <dgm:spPr>
        <a:ln>
          <a:solidFill>
            <a:schemeClr val="accent4"/>
          </a:solidFill>
          <a:tailEnd type="triangle"/>
        </a:ln>
      </dgm:spPr>
      <dgm:t>
        <a:bodyPr/>
        <a:lstStyle/>
        <a:p>
          <a:endParaRPr lang="de-DE"/>
        </a:p>
      </dgm:t>
    </dgm:pt>
    <dgm:pt modelId="{0862E4B5-C87A-6B46-9369-4584F1DBD520}" type="sibTrans" cxnId="{FD5D1F0E-D2F8-FB40-B1E1-7DBCD5DE75AE}">
      <dgm:prSet/>
      <dgm:spPr/>
      <dgm:t>
        <a:bodyPr/>
        <a:lstStyle/>
        <a:p>
          <a:endParaRPr lang="de-DE"/>
        </a:p>
      </dgm:t>
    </dgm:pt>
    <dgm:pt modelId="{3071D68F-1EFD-854C-AEFB-AD0B1AF87A33}" type="pres">
      <dgm:prSet presAssocID="{9C7B55B5-C9EA-2D4E-88B0-BC64BA09A006}" presName="Name0" presStyleCnt="0">
        <dgm:presLayoutVars>
          <dgm:chMax val="1"/>
          <dgm:chPref val="1"/>
          <dgm:dir/>
          <dgm:animOne val="branch"/>
          <dgm:animLvl val="lvl"/>
        </dgm:presLayoutVars>
      </dgm:prSet>
      <dgm:spPr/>
    </dgm:pt>
    <dgm:pt modelId="{B2DB81DF-50E4-C94A-98F5-CB586670331F}" type="pres">
      <dgm:prSet presAssocID="{73622F78-AA4A-A74D-90BB-BB571723E0B1}" presName="singleCycle" presStyleCnt="0"/>
      <dgm:spPr/>
    </dgm:pt>
    <dgm:pt modelId="{EF89ED5D-B458-FF4F-B2E9-3ED9B64DD1AF}" type="pres">
      <dgm:prSet presAssocID="{73622F78-AA4A-A74D-90BB-BB571723E0B1}" presName="singleCenter" presStyleLbl="node1" presStyleIdx="0" presStyleCnt="4" custScaleX="146230" custScaleY="66207" custLinFactNeighborX="-305" custLinFactNeighborY="-31879">
        <dgm:presLayoutVars>
          <dgm:chMax val="7"/>
          <dgm:chPref val="7"/>
        </dgm:presLayoutVars>
      </dgm:prSet>
      <dgm:spPr/>
    </dgm:pt>
    <dgm:pt modelId="{3453E66D-D343-3B4B-A84B-9EB3F33B0911}" type="pres">
      <dgm:prSet presAssocID="{3BCE8C9E-F449-D942-8D45-0DA3F47C5BE2}" presName="Name56" presStyleLbl="parChTrans1D2" presStyleIdx="0" presStyleCnt="3"/>
      <dgm:spPr/>
    </dgm:pt>
    <dgm:pt modelId="{36EE3897-3A47-7547-A02D-C4CBBF7341C0}" type="pres">
      <dgm:prSet presAssocID="{F321896A-3FFF-3A47-99E6-3F609F75E13E}" presName="text0" presStyleLbl="node1" presStyleIdx="1" presStyleCnt="4" custScaleX="173998" custScaleY="101370" custRadScaleRad="40537" custRadScaleInc="-298310">
        <dgm:presLayoutVars>
          <dgm:bulletEnabled val="1"/>
        </dgm:presLayoutVars>
      </dgm:prSet>
      <dgm:spPr/>
    </dgm:pt>
    <dgm:pt modelId="{5FEEDE9B-2C62-9345-A709-8A5999E7CC92}" type="pres">
      <dgm:prSet presAssocID="{75C187DE-1D60-BD49-A54E-3111BECA1AC8}" presName="Name56" presStyleLbl="parChTrans1D2" presStyleIdx="1" presStyleCnt="3"/>
      <dgm:spPr/>
    </dgm:pt>
    <dgm:pt modelId="{C12CA63C-2E28-8B4E-AEFC-983FAB9C7A7A}" type="pres">
      <dgm:prSet presAssocID="{362923C1-5AD6-5E4D-9384-176D552A5CC9}" presName="text0" presStyleLbl="node1" presStyleIdx="2" presStyleCnt="4" custScaleX="135759" custScaleY="165629" custRadScaleRad="79772" custRadScaleInc="-18563">
        <dgm:presLayoutVars>
          <dgm:bulletEnabled val="1"/>
        </dgm:presLayoutVars>
      </dgm:prSet>
      <dgm:spPr/>
    </dgm:pt>
    <dgm:pt modelId="{0B45A8E6-9EFA-294F-AEF7-103AA33DC0C6}" type="pres">
      <dgm:prSet presAssocID="{D8238803-246E-7E4C-B031-EF453D85CB8E}" presName="Name56" presStyleLbl="parChTrans1D2" presStyleIdx="2" presStyleCnt="3"/>
      <dgm:spPr/>
    </dgm:pt>
    <dgm:pt modelId="{C6E14E6C-C998-2B48-AC61-6F459454F85A}" type="pres">
      <dgm:prSet presAssocID="{60DB09C5-A8DB-F341-B9DE-83CE10E41529}" presName="text0" presStyleLbl="node1" presStyleIdx="3" presStyleCnt="4" custScaleX="130309" custScaleY="152538" custRadScaleRad="81228" custRadScaleInc="16449">
        <dgm:presLayoutVars>
          <dgm:bulletEnabled val="1"/>
        </dgm:presLayoutVars>
      </dgm:prSet>
      <dgm:spPr/>
    </dgm:pt>
  </dgm:ptLst>
  <dgm:cxnLst>
    <dgm:cxn modelId="{FD5D1F0E-D2F8-FB40-B1E1-7DBCD5DE75AE}" srcId="{73622F78-AA4A-A74D-90BB-BB571723E0B1}" destId="{60DB09C5-A8DB-F341-B9DE-83CE10E41529}" srcOrd="2" destOrd="0" parTransId="{D8238803-246E-7E4C-B031-EF453D85CB8E}" sibTransId="{0862E4B5-C87A-6B46-9369-4584F1DBD520}"/>
    <dgm:cxn modelId="{5DDCEC14-8226-A544-B212-273E8410777F}" type="presOf" srcId="{60DB09C5-A8DB-F341-B9DE-83CE10E41529}" destId="{C6E14E6C-C998-2B48-AC61-6F459454F85A}" srcOrd="0" destOrd="0" presId="urn:microsoft.com/office/officeart/2008/layout/RadialCluster"/>
    <dgm:cxn modelId="{FFCC5320-EE79-5047-963F-B783992ED950}" type="presOf" srcId="{F321896A-3FFF-3A47-99E6-3F609F75E13E}" destId="{36EE3897-3A47-7547-A02D-C4CBBF7341C0}" srcOrd="0" destOrd="0" presId="urn:microsoft.com/office/officeart/2008/layout/RadialCluster"/>
    <dgm:cxn modelId="{C246A327-FC5D-4341-B5E8-B819694B6CF6}" srcId="{9C7B55B5-C9EA-2D4E-88B0-BC64BA09A006}" destId="{73622F78-AA4A-A74D-90BB-BB571723E0B1}" srcOrd="0" destOrd="0" parTransId="{8695DE64-BB7E-6A40-B0D8-1427275D3DD9}" sibTransId="{C1935A84-868F-1D4F-A12B-C5FE35309A9C}"/>
    <dgm:cxn modelId="{C2292575-8CF1-FB44-9B41-1A95319E9906}" type="presOf" srcId="{9C7B55B5-C9EA-2D4E-88B0-BC64BA09A006}" destId="{3071D68F-1EFD-854C-AEFB-AD0B1AF87A33}" srcOrd="0" destOrd="0" presId="urn:microsoft.com/office/officeart/2008/layout/RadialCluster"/>
    <dgm:cxn modelId="{9B8632BC-9148-2C43-A1C6-7BB898A866EA}" type="presOf" srcId="{75C187DE-1D60-BD49-A54E-3111BECA1AC8}" destId="{5FEEDE9B-2C62-9345-A709-8A5999E7CC92}" srcOrd="0" destOrd="0" presId="urn:microsoft.com/office/officeart/2008/layout/RadialCluster"/>
    <dgm:cxn modelId="{25616BC9-F425-7147-90F5-B2027F489DAC}" srcId="{73622F78-AA4A-A74D-90BB-BB571723E0B1}" destId="{362923C1-5AD6-5E4D-9384-176D552A5CC9}" srcOrd="1" destOrd="0" parTransId="{75C187DE-1D60-BD49-A54E-3111BECA1AC8}" sibTransId="{4B6E8AD9-84AE-574E-9774-ABD55BEE070D}"/>
    <dgm:cxn modelId="{1DFD94CA-8841-6C4A-B006-2232B36DBA0C}" type="presOf" srcId="{362923C1-5AD6-5E4D-9384-176D552A5CC9}" destId="{C12CA63C-2E28-8B4E-AEFC-983FAB9C7A7A}" srcOrd="0" destOrd="0" presId="urn:microsoft.com/office/officeart/2008/layout/RadialCluster"/>
    <dgm:cxn modelId="{4D25B8D6-99AB-7647-B1B6-783F20731B6C}" type="presOf" srcId="{73622F78-AA4A-A74D-90BB-BB571723E0B1}" destId="{EF89ED5D-B458-FF4F-B2E9-3ED9B64DD1AF}" srcOrd="0" destOrd="0" presId="urn:microsoft.com/office/officeart/2008/layout/RadialCluster"/>
    <dgm:cxn modelId="{3FC867DE-D232-7347-920F-2E8A5B6C002E}" srcId="{73622F78-AA4A-A74D-90BB-BB571723E0B1}" destId="{F321896A-3FFF-3A47-99E6-3F609F75E13E}" srcOrd="0" destOrd="0" parTransId="{3BCE8C9E-F449-D942-8D45-0DA3F47C5BE2}" sibTransId="{BFBBF1E1-E817-9C46-B766-36F180A7DA81}"/>
    <dgm:cxn modelId="{D6BDDAE3-A5B4-2C47-8FD8-66AA4A707133}" type="presOf" srcId="{3BCE8C9E-F449-D942-8D45-0DA3F47C5BE2}" destId="{3453E66D-D343-3B4B-A84B-9EB3F33B0911}" srcOrd="0" destOrd="0" presId="urn:microsoft.com/office/officeart/2008/layout/RadialCluster"/>
    <dgm:cxn modelId="{2896DCE9-E664-B947-8BCB-F1728FEDF240}" type="presOf" srcId="{D8238803-246E-7E4C-B031-EF453D85CB8E}" destId="{0B45A8E6-9EFA-294F-AEF7-103AA33DC0C6}" srcOrd="0" destOrd="0" presId="urn:microsoft.com/office/officeart/2008/layout/RadialCluster"/>
    <dgm:cxn modelId="{167E3A42-592B-E841-9EED-DE1E904824DB}" type="presParOf" srcId="{3071D68F-1EFD-854C-AEFB-AD0B1AF87A33}" destId="{B2DB81DF-50E4-C94A-98F5-CB586670331F}" srcOrd="0" destOrd="0" presId="urn:microsoft.com/office/officeart/2008/layout/RadialCluster"/>
    <dgm:cxn modelId="{35F15D15-5963-CF49-83D8-69C694AD8805}" type="presParOf" srcId="{B2DB81DF-50E4-C94A-98F5-CB586670331F}" destId="{EF89ED5D-B458-FF4F-B2E9-3ED9B64DD1AF}" srcOrd="0" destOrd="0" presId="urn:microsoft.com/office/officeart/2008/layout/RadialCluster"/>
    <dgm:cxn modelId="{FB0EAD87-64B3-0C42-9CD2-07BD44CDEBF1}" type="presParOf" srcId="{B2DB81DF-50E4-C94A-98F5-CB586670331F}" destId="{3453E66D-D343-3B4B-A84B-9EB3F33B0911}" srcOrd="1" destOrd="0" presId="urn:microsoft.com/office/officeart/2008/layout/RadialCluster"/>
    <dgm:cxn modelId="{69D7E431-B8C6-BE47-900C-54739911F48D}" type="presParOf" srcId="{B2DB81DF-50E4-C94A-98F5-CB586670331F}" destId="{36EE3897-3A47-7547-A02D-C4CBBF7341C0}" srcOrd="2" destOrd="0" presId="urn:microsoft.com/office/officeart/2008/layout/RadialCluster"/>
    <dgm:cxn modelId="{47151045-9602-5849-B940-C121792BF7F1}" type="presParOf" srcId="{B2DB81DF-50E4-C94A-98F5-CB586670331F}" destId="{5FEEDE9B-2C62-9345-A709-8A5999E7CC92}" srcOrd="3" destOrd="0" presId="urn:microsoft.com/office/officeart/2008/layout/RadialCluster"/>
    <dgm:cxn modelId="{6610138D-ECFE-1348-AF2C-68966333FAB0}" type="presParOf" srcId="{B2DB81DF-50E4-C94A-98F5-CB586670331F}" destId="{C12CA63C-2E28-8B4E-AEFC-983FAB9C7A7A}" srcOrd="4" destOrd="0" presId="urn:microsoft.com/office/officeart/2008/layout/RadialCluster"/>
    <dgm:cxn modelId="{E2700A66-102B-BF45-9317-E47DB7B37450}" type="presParOf" srcId="{B2DB81DF-50E4-C94A-98F5-CB586670331F}" destId="{0B45A8E6-9EFA-294F-AEF7-103AA33DC0C6}" srcOrd="5" destOrd="0" presId="urn:microsoft.com/office/officeart/2008/layout/RadialCluster"/>
    <dgm:cxn modelId="{B8C1DEE1-8DBD-B947-978B-14A1F6D4536E}" type="presParOf" srcId="{B2DB81DF-50E4-C94A-98F5-CB586670331F}" destId="{C6E14E6C-C998-2B48-AC61-6F459454F85A}" srcOrd="6" destOrd="0" presId="urn:microsoft.com/office/officeart/2008/layout/RadialCluster"/>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7889D7-06A7-2940-84AC-712B6ADAED2D}" type="doc">
      <dgm:prSet loTypeId="urn:microsoft.com/office/officeart/2005/8/layout/chevron1" loCatId="" qsTypeId="urn:microsoft.com/office/officeart/2005/8/quickstyle/simple1" qsCatId="simple" csTypeId="urn:microsoft.com/office/officeart/2005/8/colors/accent1_3" csCatId="accent1" phldr="1"/>
      <dgm:spPr/>
    </dgm:pt>
    <dgm:pt modelId="{53FEB95C-3595-1F4B-B0A2-E48DDF5352EF}">
      <dgm:prSet phldrT="[Text]" custT="1"/>
      <dgm:spPr/>
      <dgm:t>
        <a:bodyPr/>
        <a:lstStyle/>
        <a:p>
          <a:pPr rtl="0"/>
          <a:r>
            <a:rPr lang="de-DE" sz="1100" dirty="0"/>
            <a:t>Lorem</a:t>
          </a:r>
        </a:p>
      </dgm:t>
    </dgm:pt>
    <dgm:pt modelId="{53BC5500-9040-9D40-96D4-C30ED570B78A}" type="parTrans" cxnId="{CDD4087D-5552-7044-BE63-9B8C3B46AD73}">
      <dgm:prSet/>
      <dgm:spPr/>
      <dgm:t>
        <a:bodyPr/>
        <a:lstStyle/>
        <a:p>
          <a:endParaRPr lang="de-DE"/>
        </a:p>
      </dgm:t>
    </dgm:pt>
    <dgm:pt modelId="{D799AE1E-B1B8-654A-B811-F127D4CD0506}" type="sibTrans" cxnId="{CDD4087D-5552-7044-BE63-9B8C3B46AD73}">
      <dgm:prSet/>
      <dgm:spPr/>
      <dgm:t>
        <a:bodyPr/>
        <a:lstStyle/>
        <a:p>
          <a:endParaRPr lang="de-DE"/>
        </a:p>
      </dgm:t>
    </dgm:pt>
    <dgm:pt modelId="{AEBF693A-3DBE-FB47-9588-32724F43A0E2}">
      <dgm:prSet phldrT="[Text]" custT="1"/>
      <dgm:spPr/>
      <dgm:t>
        <a:bodyPr/>
        <a:lstStyle/>
        <a:p>
          <a:pPr rtl="0"/>
          <a:r>
            <a:rPr lang="de-DE" sz="1100" dirty="0"/>
            <a:t>Lorem</a:t>
          </a:r>
        </a:p>
      </dgm:t>
    </dgm:pt>
    <dgm:pt modelId="{81D73AE0-EBF4-E74A-8AAB-C5E2967E1CC1}" type="parTrans" cxnId="{66DD5658-007D-A34A-AAAA-5B3B609F9B5C}">
      <dgm:prSet/>
      <dgm:spPr/>
      <dgm:t>
        <a:bodyPr/>
        <a:lstStyle/>
        <a:p>
          <a:endParaRPr lang="de-DE"/>
        </a:p>
      </dgm:t>
    </dgm:pt>
    <dgm:pt modelId="{5380DE90-7ADC-2449-9691-8398E34DAD09}" type="sibTrans" cxnId="{66DD5658-007D-A34A-AAAA-5B3B609F9B5C}">
      <dgm:prSet/>
      <dgm:spPr/>
      <dgm:t>
        <a:bodyPr/>
        <a:lstStyle/>
        <a:p>
          <a:endParaRPr lang="de-DE"/>
        </a:p>
      </dgm:t>
    </dgm:pt>
    <dgm:pt modelId="{B72BAB60-4E56-2740-A938-9A9856C2443B}">
      <dgm:prSet phldrT="[Text]" custT="1"/>
      <dgm:spPr/>
      <dgm:t>
        <a:bodyPr/>
        <a:lstStyle/>
        <a:p>
          <a:pPr rtl="0"/>
          <a:r>
            <a:rPr lang="de-DE" sz="1100" dirty="0"/>
            <a:t>Lorem</a:t>
          </a:r>
        </a:p>
      </dgm:t>
    </dgm:pt>
    <dgm:pt modelId="{8B1A9F2D-F3FC-054D-A6FB-D0F2838D1E72}" type="parTrans" cxnId="{BF2010B3-AC64-0842-A3E9-B39CBE128EA0}">
      <dgm:prSet/>
      <dgm:spPr/>
      <dgm:t>
        <a:bodyPr/>
        <a:lstStyle/>
        <a:p>
          <a:endParaRPr lang="de-DE"/>
        </a:p>
      </dgm:t>
    </dgm:pt>
    <dgm:pt modelId="{124CD631-019C-E94B-B6FC-1B9FA2A6CA38}" type="sibTrans" cxnId="{BF2010B3-AC64-0842-A3E9-B39CBE128EA0}">
      <dgm:prSet/>
      <dgm:spPr/>
      <dgm:t>
        <a:bodyPr/>
        <a:lstStyle/>
        <a:p>
          <a:endParaRPr lang="de-DE"/>
        </a:p>
      </dgm:t>
    </dgm:pt>
    <dgm:pt modelId="{81F1116E-A5FF-9D47-A42C-176F103169DF}" type="pres">
      <dgm:prSet presAssocID="{F47889D7-06A7-2940-84AC-712B6ADAED2D}" presName="Name0" presStyleCnt="0">
        <dgm:presLayoutVars>
          <dgm:dir/>
          <dgm:animLvl val="lvl"/>
          <dgm:resizeHandles val="exact"/>
        </dgm:presLayoutVars>
      </dgm:prSet>
      <dgm:spPr/>
    </dgm:pt>
    <dgm:pt modelId="{8B3B7930-D462-BC4A-8722-D72DAE840AD5}" type="pres">
      <dgm:prSet presAssocID="{53FEB95C-3595-1F4B-B0A2-E48DDF5352EF}" presName="parTxOnly" presStyleLbl="node1" presStyleIdx="0" presStyleCnt="3">
        <dgm:presLayoutVars>
          <dgm:chMax val="0"/>
          <dgm:chPref val="0"/>
          <dgm:bulletEnabled val="1"/>
        </dgm:presLayoutVars>
      </dgm:prSet>
      <dgm:spPr/>
    </dgm:pt>
    <dgm:pt modelId="{1F54BE4B-1DE8-4548-B3C0-F1AAE6F82C5E}" type="pres">
      <dgm:prSet presAssocID="{D799AE1E-B1B8-654A-B811-F127D4CD0506}" presName="parTxOnlySpace" presStyleCnt="0"/>
      <dgm:spPr/>
    </dgm:pt>
    <dgm:pt modelId="{129874E5-DDE7-6A48-B2E9-C1D0E83BEABD}" type="pres">
      <dgm:prSet presAssocID="{AEBF693A-3DBE-FB47-9588-32724F43A0E2}" presName="parTxOnly" presStyleLbl="node1" presStyleIdx="1" presStyleCnt="3">
        <dgm:presLayoutVars>
          <dgm:chMax val="0"/>
          <dgm:chPref val="0"/>
          <dgm:bulletEnabled val="1"/>
        </dgm:presLayoutVars>
      </dgm:prSet>
      <dgm:spPr/>
    </dgm:pt>
    <dgm:pt modelId="{05FD68E0-B757-2345-99E4-B8710D38CFF9}" type="pres">
      <dgm:prSet presAssocID="{5380DE90-7ADC-2449-9691-8398E34DAD09}" presName="parTxOnlySpace" presStyleCnt="0"/>
      <dgm:spPr/>
    </dgm:pt>
    <dgm:pt modelId="{3F46DFBB-EF8C-7145-B9E7-58BFDD3F012F}" type="pres">
      <dgm:prSet presAssocID="{B72BAB60-4E56-2740-A938-9A9856C2443B}" presName="parTxOnly" presStyleLbl="node1" presStyleIdx="2" presStyleCnt="3" custLinFactX="29476" custLinFactY="300000" custLinFactNeighborX="100000" custLinFactNeighborY="326483">
        <dgm:presLayoutVars>
          <dgm:chMax val="0"/>
          <dgm:chPref val="0"/>
          <dgm:bulletEnabled val="1"/>
        </dgm:presLayoutVars>
      </dgm:prSet>
      <dgm:spPr/>
    </dgm:pt>
  </dgm:ptLst>
  <dgm:cxnLst>
    <dgm:cxn modelId="{96591508-2815-FA43-B55F-F48DB49DE9B4}" type="presOf" srcId="{53FEB95C-3595-1F4B-B0A2-E48DDF5352EF}" destId="{8B3B7930-D462-BC4A-8722-D72DAE840AD5}" srcOrd="0" destOrd="0" presId="urn:microsoft.com/office/officeart/2005/8/layout/chevron1"/>
    <dgm:cxn modelId="{66DD5658-007D-A34A-AAAA-5B3B609F9B5C}" srcId="{F47889D7-06A7-2940-84AC-712B6ADAED2D}" destId="{AEBF693A-3DBE-FB47-9588-32724F43A0E2}" srcOrd="1" destOrd="0" parTransId="{81D73AE0-EBF4-E74A-8AAB-C5E2967E1CC1}" sibTransId="{5380DE90-7ADC-2449-9691-8398E34DAD09}"/>
    <dgm:cxn modelId="{3954A97C-7C7E-B348-B136-77B7D006ACDC}" type="presOf" srcId="{F47889D7-06A7-2940-84AC-712B6ADAED2D}" destId="{81F1116E-A5FF-9D47-A42C-176F103169DF}" srcOrd="0" destOrd="0" presId="urn:microsoft.com/office/officeart/2005/8/layout/chevron1"/>
    <dgm:cxn modelId="{CDD4087D-5552-7044-BE63-9B8C3B46AD73}" srcId="{F47889D7-06A7-2940-84AC-712B6ADAED2D}" destId="{53FEB95C-3595-1F4B-B0A2-E48DDF5352EF}" srcOrd="0" destOrd="0" parTransId="{53BC5500-9040-9D40-96D4-C30ED570B78A}" sibTransId="{D799AE1E-B1B8-654A-B811-F127D4CD0506}"/>
    <dgm:cxn modelId="{EDB6ED8F-B5FA-E84A-B7C7-B80B4AD1BE16}" type="presOf" srcId="{B72BAB60-4E56-2740-A938-9A9856C2443B}" destId="{3F46DFBB-EF8C-7145-B9E7-58BFDD3F012F}" srcOrd="0" destOrd="0" presId="urn:microsoft.com/office/officeart/2005/8/layout/chevron1"/>
    <dgm:cxn modelId="{935B05B0-592E-5342-8D8A-B9AB3D915F78}" type="presOf" srcId="{AEBF693A-3DBE-FB47-9588-32724F43A0E2}" destId="{129874E5-DDE7-6A48-B2E9-C1D0E83BEABD}" srcOrd="0" destOrd="0" presId="urn:microsoft.com/office/officeart/2005/8/layout/chevron1"/>
    <dgm:cxn modelId="{BF2010B3-AC64-0842-A3E9-B39CBE128EA0}" srcId="{F47889D7-06A7-2940-84AC-712B6ADAED2D}" destId="{B72BAB60-4E56-2740-A938-9A9856C2443B}" srcOrd="2" destOrd="0" parTransId="{8B1A9F2D-F3FC-054D-A6FB-D0F2838D1E72}" sibTransId="{124CD631-019C-E94B-B6FC-1B9FA2A6CA38}"/>
    <dgm:cxn modelId="{A28984D4-E101-2243-9B67-805CD7DFC695}" type="presParOf" srcId="{81F1116E-A5FF-9D47-A42C-176F103169DF}" destId="{8B3B7930-D462-BC4A-8722-D72DAE840AD5}" srcOrd="0" destOrd="0" presId="urn:microsoft.com/office/officeart/2005/8/layout/chevron1"/>
    <dgm:cxn modelId="{B8258522-E390-154D-8946-25822F1FE36D}" type="presParOf" srcId="{81F1116E-A5FF-9D47-A42C-176F103169DF}" destId="{1F54BE4B-1DE8-4548-B3C0-F1AAE6F82C5E}" srcOrd="1" destOrd="0" presId="urn:microsoft.com/office/officeart/2005/8/layout/chevron1"/>
    <dgm:cxn modelId="{AF7193EC-F174-1044-8FDE-2F1A06897E60}" type="presParOf" srcId="{81F1116E-A5FF-9D47-A42C-176F103169DF}" destId="{129874E5-DDE7-6A48-B2E9-C1D0E83BEABD}" srcOrd="2" destOrd="0" presId="urn:microsoft.com/office/officeart/2005/8/layout/chevron1"/>
    <dgm:cxn modelId="{8A5181E6-2491-FB4C-BD04-183337BEA280}" type="presParOf" srcId="{81F1116E-A5FF-9D47-A42C-176F103169DF}" destId="{05FD68E0-B757-2345-99E4-B8710D38CFF9}" srcOrd="3" destOrd="0" presId="urn:microsoft.com/office/officeart/2005/8/layout/chevron1"/>
    <dgm:cxn modelId="{51FBB540-4486-9343-B261-264F12E96430}" type="presParOf" srcId="{81F1116E-A5FF-9D47-A42C-176F103169DF}" destId="{3F46DFBB-EF8C-7145-B9E7-58BFDD3F012F}" srcOrd="4" destOrd="0" presId="urn:microsoft.com/office/officeart/2005/8/layout/chevro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B3B639-683E-2D4B-B094-9D09379E049C}" type="doc">
      <dgm:prSet loTypeId="urn:microsoft.com/office/officeart/2005/8/layout/radial1" loCatId="" qsTypeId="urn:microsoft.com/office/officeart/2005/8/quickstyle/simple1" qsCatId="simple" csTypeId="urn:microsoft.com/office/officeart/2005/8/colors/accent1_2" csCatId="accent1" phldr="1"/>
      <dgm:spPr/>
      <dgm:t>
        <a:bodyPr/>
        <a:lstStyle/>
        <a:p>
          <a:endParaRPr lang="de-DE"/>
        </a:p>
      </dgm:t>
    </dgm:pt>
    <dgm:pt modelId="{C5197CCA-694F-6B46-8121-DBD7C94B1EFF}">
      <dgm:prSet phldrT="[Text]" custT="1"/>
      <dgm:spPr>
        <a:solidFill>
          <a:schemeClr val="accent6"/>
        </a:solidFill>
      </dgm:spPr>
      <dgm:t>
        <a:bodyPr/>
        <a:lstStyle/>
        <a:p>
          <a:r>
            <a:rPr lang="de-DE" sz="1400" dirty="0"/>
            <a:t>Lorem</a:t>
          </a:r>
        </a:p>
      </dgm:t>
    </dgm:pt>
    <dgm:pt modelId="{72BEFD02-DD96-D342-9C80-F3B746864832}" type="parTrans" cxnId="{F016DFB3-440F-F146-8223-3F8E7BD1AABA}">
      <dgm:prSet/>
      <dgm:spPr/>
      <dgm:t>
        <a:bodyPr/>
        <a:lstStyle/>
        <a:p>
          <a:endParaRPr lang="de-DE"/>
        </a:p>
      </dgm:t>
    </dgm:pt>
    <dgm:pt modelId="{0EE26BEF-8CF8-A84B-9174-F81FC21BC98D}" type="sibTrans" cxnId="{F016DFB3-440F-F146-8223-3F8E7BD1AABA}">
      <dgm:prSet/>
      <dgm:spPr/>
      <dgm:t>
        <a:bodyPr/>
        <a:lstStyle/>
        <a:p>
          <a:endParaRPr lang="de-DE"/>
        </a:p>
      </dgm:t>
    </dgm:pt>
    <dgm:pt modelId="{56A239F5-2F44-4749-98A4-CA34CDCBEB91}">
      <dgm:prSet phldrT="[Text]" custT="1"/>
      <dgm:spPr>
        <a:noFill/>
        <a:ln>
          <a:noFill/>
        </a:ln>
      </dgm:spPr>
      <dgm:t>
        <a:bodyPr/>
        <a:lstStyle/>
        <a:p>
          <a:r>
            <a:rPr lang="de-DE" sz="900" dirty="0">
              <a:solidFill>
                <a:schemeClr val="accent6">
                  <a:lumMod val="75000"/>
                </a:schemeClr>
              </a:solidFill>
            </a:rPr>
            <a:t>Lorem</a:t>
          </a:r>
        </a:p>
      </dgm:t>
    </dgm:pt>
    <dgm:pt modelId="{CC3336C5-DDED-B94B-BC31-D6F3066D3414}" type="sibTrans" cxnId="{215CD819-0C30-7A43-9537-619961575F88}">
      <dgm:prSet/>
      <dgm:spPr/>
      <dgm:t>
        <a:bodyPr/>
        <a:lstStyle/>
        <a:p>
          <a:endParaRPr lang="de-DE"/>
        </a:p>
      </dgm:t>
    </dgm:pt>
    <dgm:pt modelId="{8440E687-3719-C743-961F-5DDBF325A011}" type="parTrans" cxnId="{215CD819-0C30-7A43-9537-619961575F88}">
      <dgm:prSet/>
      <dgm:spPr>
        <a:ln>
          <a:solidFill>
            <a:schemeClr val="accent6">
              <a:lumMod val="75000"/>
            </a:schemeClr>
          </a:solidFill>
          <a:tailEnd type="triangle"/>
        </a:ln>
      </dgm:spPr>
      <dgm:t>
        <a:bodyPr/>
        <a:lstStyle/>
        <a:p>
          <a:pPr rtl="0"/>
          <a:endParaRPr lang="de-DE"/>
        </a:p>
      </dgm:t>
    </dgm:pt>
    <dgm:pt modelId="{CBBB473E-E248-2D43-BF7B-FF35FD7A3287}">
      <dgm:prSet phldrT="[Text]" custT="1"/>
      <dgm:spPr>
        <a:noFill/>
        <a:ln>
          <a:noFill/>
        </a:ln>
      </dgm:spPr>
      <dgm:t>
        <a:bodyPr/>
        <a:lstStyle/>
        <a:p>
          <a:r>
            <a:rPr lang="de-DE" sz="900" dirty="0">
              <a:solidFill>
                <a:schemeClr val="accent6">
                  <a:lumMod val="75000"/>
                </a:schemeClr>
              </a:solidFill>
            </a:rPr>
            <a:t>Lorem</a:t>
          </a:r>
        </a:p>
      </dgm:t>
    </dgm:pt>
    <dgm:pt modelId="{3AD89B8F-0C8D-DE40-BA82-33D6B6BF9EBB}" type="sibTrans" cxnId="{D65C7231-3C37-2542-864C-0314E9DA1239}">
      <dgm:prSet/>
      <dgm:spPr/>
      <dgm:t>
        <a:bodyPr/>
        <a:lstStyle/>
        <a:p>
          <a:endParaRPr lang="de-DE"/>
        </a:p>
      </dgm:t>
    </dgm:pt>
    <dgm:pt modelId="{577ED785-7A7B-8146-B466-F1739D1A92F1}" type="parTrans" cxnId="{D65C7231-3C37-2542-864C-0314E9DA1239}">
      <dgm:prSet/>
      <dgm:spPr>
        <a:ln>
          <a:solidFill>
            <a:schemeClr val="accent6">
              <a:lumMod val="75000"/>
            </a:schemeClr>
          </a:solidFill>
          <a:tailEnd type="triangle"/>
        </a:ln>
      </dgm:spPr>
      <dgm:t>
        <a:bodyPr/>
        <a:lstStyle/>
        <a:p>
          <a:pPr rtl="0"/>
          <a:endParaRPr lang="de-DE"/>
        </a:p>
      </dgm:t>
    </dgm:pt>
    <dgm:pt modelId="{3F11DD08-E870-D34A-A021-04FE8DB150AA}">
      <dgm:prSet phldrT="[Text]" custT="1"/>
      <dgm:spPr>
        <a:noFill/>
        <a:ln>
          <a:noFill/>
        </a:ln>
      </dgm:spPr>
      <dgm:t>
        <a:bodyPr/>
        <a:lstStyle/>
        <a:p>
          <a:r>
            <a:rPr lang="de-DE" sz="900" dirty="0">
              <a:solidFill>
                <a:schemeClr val="accent6">
                  <a:lumMod val="75000"/>
                </a:schemeClr>
              </a:solidFill>
            </a:rPr>
            <a:t>Lorem</a:t>
          </a:r>
        </a:p>
      </dgm:t>
    </dgm:pt>
    <dgm:pt modelId="{03CC0C27-E9DF-C742-B721-C8F30A877D1C}" type="sibTrans" cxnId="{99813561-F622-FC4D-A00F-A62AB3860192}">
      <dgm:prSet/>
      <dgm:spPr/>
      <dgm:t>
        <a:bodyPr/>
        <a:lstStyle/>
        <a:p>
          <a:endParaRPr lang="de-DE"/>
        </a:p>
      </dgm:t>
    </dgm:pt>
    <dgm:pt modelId="{B72BE846-A0A2-474C-9710-8D3DE963210E}" type="parTrans" cxnId="{99813561-F622-FC4D-A00F-A62AB3860192}">
      <dgm:prSet/>
      <dgm:spPr>
        <a:ln>
          <a:solidFill>
            <a:schemeClr val="accent6">
              <a:lumMod val="75000"/>
            </a:schemeClr>
          </a:solidFill>
          <a:tailEnd type="triangle"/>
        </a:ln>
      </dgm:spPr>
      <dgm:t>
        <a:bodyPr/>
        <a:lstStyle/>
        <a:p>
          <a:pPr rtl="0"/>
          <a:endParaRPr lang="de-DE"/>
        </a:p>
      </dgm:t>
    </dgm:pt>
    <dgm:pt modelId="{18D875EA-CC24-224B-888C-1FA2666FA753}">
      <dgm:prSet phldrT="[Text]" custT="1"/>
      <dgm:spPr>
        <a:noFill/>
        <a:ln>
          <a:noFill/>
        </a:ln>
      </dgm:spPr>
      <dgm:t>
        <a:bodyPr/>
        <a:lstStyle/>
        <a:p>
          <a:r>
            <a:rPr lang="de-DE" sz="900" dirty="0">
              <a:solidFill>
                <a:schemeClr val="accent6">
                  <a:lumMod val="75000"/>
                </a:schemeClr>
              </a:solidFill>
            </a:rPr>
            <a:t>Lorem</a:t>
          </a:r>
        </a:p>
      </dgm:t>
    </dgm:pt>
    <dgm:pt modelId="{C47098B4-3BC4-3047-B742-788B55C1591E}" type="sibTrans" cxnId="{9B246D42-0F4F-DD48-AF88-9549FF2F54D4}">
      <dgm:prSet/>
      <dgm:spPr/>
      <dgm:t>
        <a:bodyPr/>
        <a:lstStyle/>
        <a:p>
          <a:endParaRPr lang="de-DE"/>
        </a:p>
      </dgm:t>
    </dgm:pt>
    <dgm:pt modelId="{A46E636B-7637-2244-8E0B-CBA51812304A}" type="parTrans" cxnId="{9B246D42-0F4F-DD48-AF88-9549FF2F54D4}">
      <dgm:prSet/>
      <dgm:spPr>
        <a:ln>
          <a:solidFill>
            <a:schemeClr val="accent6">
              <a:lumMod val="75000"/>
            </a:schemeClr>
          </a:solidFill>
          <a:tailEnd type="triangle"/>
        </a:ln>
      </dgm:spPr>
      <dgm:t>
        <a:bodyPr/>
        <a:lstStyle/>
        <a:p>
          <a:pPr rtl="0"/>
          <a:endParaRPr lang="de-DE"/>
        </a:p>
      </dgm:t>
    </dgm:pt>
    <dgm:pt modelId="{68ADD59A-D8BA-DF44-8ADA-BB165D427ADC}">
      <dgm:prSet phldrT="[Text]" custT="1"/>
      <dgm:spPr>
        <a:noFill/>
        <a:ln>
          <a:noFill/>
        </a:ln>
      </dgm:spPr>
      <dgm:t>
        <a:bodyPr/>
        <a:lstStyle/>
        <a:p>
          <a:r>
            <a:rPr lang="de-DE" sz="900" dirty="0">
              <a:solidFill>
                <a:schemeClr val="accent6">
                  <a:lumMod val="75000"/>
                </a:schemeClr>
              </a:solidFill>
            </a:rPr>
            <a:t>Lorem</a:t>
          </a:r>
        </a:p>
      </dgm:t>
    </dgm:pt>
    <dgm:pt modelId="{99BA265D-7B65-AB4C-A529-5F14B95E4E37}" type="sibTrans" cxnId="{31DF4694-9AD0-DA45-BECB-B6629AF10940}">
      <dgm:prSet/>
      <dgm:spPr/>
      <dgm:t>
        <a:bodyPr/>
        <a:lstStyle/>
        <a:p>
          <a:endParaRPr lang="de-DE"/>
        </a:p>
      </dgm:t>
    </dgm:pt>
    <dgm:pt modelId="{4EBBB181-E102-E64D-B9B3-D98AA863A959}" type="parTrans" cxnId="{31DF4694-9AD0-DA45-BECB-B6629AF10940}">
      <dgm:prSet/>
      <dgm:spPr>
        <a:ln>
          <a:solidFill>
            <a:schemeClr val="accent6">
              <a:lumMod val="75000"/>
            </a:schemeClr>
          </a:solidFill>
          <a:tailEnd type="triangle"/>
        </a:ln>
      </dgm:spPr>
      <dgm:t>
        <a:bodyPr/>
        <a:lstStyle/>
        <a:p>
          <a:pPr rtl="0"/>
          <a:endParaRPr lang="de-DE"/>
        </a:p>
      </dgm:t>
    </dgm:pt>
    <dgm:pt modelId="{3D466594-6DA1-9D40-B352-A9235E35BE0C}">
      <dgm:prSet phldrT="[Text]" custT="1"/>
      <dgm:spPr>
        <a:noFill/>
        <a:ln>
          <a:noFill/>
        </a:ln>
      </dgm:spPr>
      <dgm:t>
        <a:bodyPr/>
        <a:lstStyle/>
        <a:p>
          <a:r>
            <a:rPr lang="de-DE" sz="900" dirty="0">
              <a:solidFill>
                <a:schemeClr val="accent6">
                  <a:lumMod val="75000"/>
                </a:schemeClr>
              </a:solidFill>
            </a:rPr>
            <a:t>Lorem</a:t>
          </a:r>
        </a:p>
      </dgm:t>
    </dgm:pt>
    <dgm:pt modelId="{68333BE3-414B-164A-83A0-4D539A35AEE6}" type="sibTrans" cxnId="{130FE9B7-8297-8740-85EF-5D26BCAD6747}">
      <dgm:prSet/>
      <dgm:spPr/>
      <dgm:t>
        <a:bodyPr/>
        <a:lstStyle/>
        <a:p>
          <a:endParaRPr lang="de-DE"/>
        </a:p>
      </dgm:t>
    </dgm:pt>
    <dgm:pt modelId="{7F3176C1-6B56-E24E-BB5F-EEF7DD518C8E}" type="parTrans" cxnId="{130FE9B7-8297-8740-85EF-5D26BCAD6747}">
      <dgm:prSet/>
      <dgm:spPr>
        <a:ln>
          <a:solidFill>
            <a:schemeClr val="accent6">
              <a:lumMod val="75000"/>
            </a:schemeClr>
          </a:solidFill>
          <a:tailEnd type="triangle"/>
        </a:ln>
      </dgm:spPr>
      <dgm:t>
        <a:bodyPr/>
        <a:lstStyle/>
        <a:p>
          <a:pPr rtl="0"/>
          <a:endParaRPr lang="de-DE"/>
        </a:p>
      </dgm:t>
    </dgm:pt>
    <dgm:pt modelId="{BCAE15A2-B8FE-454D-9E76-9BCB4863A28A}">
      <dgm:prSet phldrT="[Text]" custT="1"/>
      <dgm:spPr>
        <a:noFill/>
        <a:ln>
          <a:noFill/>
        </a:ln>
      </dgm:spPr>
      <dgm:t>
        <a:bodyPr/>
        <a:lstStyle/>
        <a:p>
          <a:r>
            <a:rPr lang="de-DE" sz="900" dirty="0">
              <a:solidFill>
                <a:schemeClr val="accent6">
                  <a:lumMod val="75000"/>
                </a:schemeClr>
              </a:solidFill>
            </a:rPr>
            <a:t>Lorem</a:t>
          </a:r>
        </a:p>
      </dgm:t>
    </dgm:pt>
    <dgm:pt modelId="{E02B1986-7D29-8746-81FB-A66E18AE4F06}" type="sibTrans" cxnId="{4F632F59-2F45-164F-BBBB-25BEE6FC7766}">
      <dgm:prSet/>
      <dgm:spPr/>
      <dgm:t>
        <a:bodyPr/>
        <a:lstStyle/>
        <a:p>
          <a:endParaRPr lang="de-DE"/>
        </a:p>
      </dgm:t>
    </dgm:pt>
    <dgm:pt modelId="{BAF285DF-1382-B944-9283-843C6BFDF993}" type="parTrans" cxnId="{4F632F59-2F45-164F-BBBB-25BEE6FC7766}">
      <dgm:prSet/>
      <dgm:spPr>
        <a:ln>
          <a:solidFill>
            <a:schemeClr val="accent6">
              <a:lumMod val="75000"/>
            </a:schemeClr>
          </a:solidFill>
          <a:tailEnd type="triangle"/>
        </a:ln>
      </dgm:spPr>
      <dgm:t>
        <a:bodyPr/>
        <a:lstStyle/>
        <a:p>
          <a:pPr rtl="0"/>
          <a:endParaRPr lang="de-DE"/>
        </a:p>
      </dgm:t>
    </dgm:pt>
    <dgm:pt modelId="{B0D18BB2-22FC-7E40-88DC-BFA6F0717DE3}">
      <dgm:prSet phldrT="[Text]" custT="1"/>
      <dgm:spPr>
        <a:noFill/>
        <a:ln>
          <a:noFill/>
        </a:ln>
      </dgm:spPr>
      <dgm:t>
        <a:bodyPr/>
        <a:lstStyle/>
        <a:p>
          <a:r>
            <a:rPr lang="de-DE" sz="900" dirty="0">
              <a:solidFill>
                <a:schemeClr val="accent6">
                  <a:lumMod val="75000"/>
                </a:schemeClr>
              </a:solidFill>
            </a:rPr>
            <a:t>Lorem</a:t>
          </a:r>
        </a:p>
      </dgm:t>
    </dgm:pt>
    <dgm:pt modelId="{3F6CB409-4341-F24F-8416-BE75B6FB9EF5}" type="sibTrans" cxnId="{B7062370-D1CE-3549-838E-4D93202CB391}">
      <dgm:prSet/>
      <dgm:spPr/>
      <dgm:t>
        <a:bodyPr/>
        <a:lstStyle/>
        <a:p>
          <a:endParaRPr lang="de-DE"/>
        </a:p>
      </dgm:t>
    </dgm:pt>
    <dgm:pt modelId="{E250CAF4-8F52-F64F-939D-8DDA897C39E3}" type="parTrans" cxnId="{B7062370-D1CE-3549-838E-4D93202CB391}">
      <dgm:prSet/>
      <dgm:spPr>
        <a:ln>
          <a:solidFill>
            <a:schemeClr val="accent6">
              <a:lumMod val="75000"/>
            </a:schemeClr>
          </a:solidFill>
          <a:tailEnd type="triangle"/>
        </a:ln>
      </dgm:spPr>
      <dgm:t>
        <a:bodyPr/>
        <a:lstStyle/>
        <a:p>
          <a:pPr rtl="0"/>
          <a:endParaRPr lang="de-DE"/>
        </a:p>
      </dgm:t>
    </dgm:pt>
    <dgm:pt modelId="{1FFEB5BA-B1CA-664B-9AAC-4E8448A79EF0}">
      <dgm:prSet phldrT="[Text]" custT="1"/>
      <dgm:spPr>
        <a:noFill/>
        <a:ln>
          <a:noFill/>
        </a:ln>
      </dgm:spPr>
      <dgm:t>
        <a:bodyPr/>
        <a:lstStyle/>
        <a:p>
          <a:r>
            <a:rPr lang="de-DE" sz="900" dirty="0">
              <a:solidFill>
                <a:schemeClr val="accent6">
                  <a:lumMod val="75000"/>
                </a:schemeClr>
              </a:solidFill>
            </a:rPr>
            <a:t>Lorem</a:t>
          </a:r>
        </a:p>
      </dgm:t>
    </dgm:pt>
    <dgm:pt modelId="{3685AD6B-262F-3143-9871-B8218ABF74DA}" type="sibTrans" cxnId="{C680775E-EE5C-1044-AAAB-42BFF93317D6}">
      <dgm:prSet/>
      <dgm:spPr/>
      <dgm:t>
        <a:bodyPr/>
        <a:lstStyle/>
        <a:p>
          <a:endParaRPr lang="de-DE"/>
        </a:p>
      </dgm:t>
    </dgm:pt>
    <dgm:pt modelId="{DD3576F0-CCA4-3A4E-BD9B-F78A4BA2E1A7}" type="parTrans" cxnId="{C680775E-EE5C-1044-AAAB-42BFF93317D6}">
      <dgm:prSet/>
      <dgm:spPr>
        <a:ln>
          <a:solidFill>
            <a:schemeClr val="accent6">
              <a:lumMod val="75000"/>
            </a:schemeClr>
          </a:solidFill>
          <a:tailEnd type="triangle"/>
        </a:ln>
      </dgm:spPr>
      <dgm:t>
        <a:bodyPr/>
        <a:lstStyle/>
        <a:p>
          <a:pPr rtl="0"/>
          <a:endParaRPr lang="de-DE"/>
        </a:p>
      </dgm:t>
    </dgm:pt>
    <dgm:pt modelId="{2A40D361-F641-194F-956C-1C8112563182}">
      <dgm:prSet phldrT="[Text]" custT="1"/>
      <dgm:spPr>
        <a:noFill/>
        <a:ln>
          <a:noFill/>
        </a:ln>
      </dgm:spPr>
      <dgm:t>
        <a:bodyPr/>
        <a:lstStyle/>
        <a:p>
          <a:r>
            <a:rPr lang="de-DE" sz="900" dirty="0">
              <a:solidFill>
                <a:schemeClr val="accent6">
                  <a:lumMod val="75000"/>
                </a:schemeClr>
              </a:solidFill>
            </a:rPr>
            <a:t>Lorem</a:t>
          </a:r>
        </a:p>
      </dgm:t>
    </dgm:pt>
    <dgm:pt modelId="{A3EB16B1-9EFD-4B41-800A-BEE0551FB0A1}" type="sibTrans" cxnId="{FF92169E-BDEE-6649-B3A6-D292E65DBABB}">
      <dgm:prSet/>
      <dgm:spPr/>
      <dgm:t>
        <a:bodyPr/>
        <a:lstStyle/>
        <a:p>
          <a:endParaRPr lang="de-DE"/>
        </a:p>
      </dgm:t>
    </dgm:pt>
    <dgm:pt modelId="{8187AFD9-D271-9A4F-A078-70DF7ECE5287}" type="parTrans" cxnId="{FF92169E-BDEE-6649-B3A6-D292E65DBABB}">
      <dgm:prSet/>
      <dgm:spPr>
        <a:ln>
          <a:solidFill>
            <a:schemeClr val="accent6">
              <a:lumMod val="75000"/>
            </a:schemeClr>
          </a:solidFill>
          <a:tailEnd type="triangle"/>
        </a:ln>
      </dgm:spPr>
      <dgm:t>
        <a:bodyPr/>
        <a:lstStyle/>
        <a:p>
          <a:pPr rtl="0"/>
          <a:endParaRPr lang="de-DE"/>
        </a:p>
      </dgm:t>
    </dgm:pt>
    <dgm:pt modelId="{649A979A-3EC8-794D-A50E-06E6ACD6EF8A}">
      <dgm:prSet phldrT="[Text]" custT="1"/>
      <dgm:spPr>
        <a:noFill/>
        <a:ln>
          <a:noFill/>
        </a:ln>
      </dgm:spPr>
      <dgm:t>
        <a:bodyPr/>
        <a:lstStyle/>
        <a:p>
          <a:r>
            <a:rPr lang="de-DE" sz="900" dirty="0">
              <a:solidFill>
                <a:schemeClr val="accent6">
                  <a:lumMod val="75000"/>
                </a:schemeClr>
              </a:solidFill>
            </a:rPr>
            <a:t>Lorem</a:t>
          </a:r>
        </a:p>
      </dgm:t>
    </dgm:pt>
    <dgm:pt modelId="{92B23E4A-630C-AE40-BBE4-C67C017161EA}" type="sibTrans" cxnId="{68DC5A2A-D5F5-864E-A11C-AD25E3507DBD}">
      <dgm:prSet/>
      <dgm:spPr/>
      <dgm:t>
        <a:bodyPr/>
        <a:lstStyle/>
        <a:p>
          <a:endParaRPr lang="de-DE"/>
        </a:p>
      </dgm:t>
    </dgm:pt>
    <dgm:pt modelId="{1A004969-B873-3247-BB08-5C252BA862C4}" type="parTrans" cxnId="{68DC5A2A-D5F5-864E-A11C-AD25E3507DBD}">
      <dgm:prSet/>
      <dgm:spPr>
        <a:ln>
          <a:solidFill>
            <a:schemeClr val="accent6">
              <a:lumMod val="75000"/>
            </a:schemeClr>
          </a:solidFill>
          <a:tailEnd type="triangle"/>
        </a:ln>
      </dgm:spPr>
      <dgm:t>
        <a:bodyPr/>
        <a:lstStyle/>
        <a:p>
          <a:pPr rtl="0"/>
          <a:endParaRPr lang="de-DE"/>
        </a:p>
      </dgm:t>
    </dgm:pt>
    <dgm:pt modelId="{4A671B38-24C1-5949-BD92-993B4F3B705A}" type="pres">
      <dgm:prSet presAssocID="{64B3B639-683E-2D4B-B094-9D09379E049C}" presName="cycle" presStyleCnt="0">
        <dgm:presLayoutVars>
          <dgm:chMax val="1"/>
          <dgm:dir/>
          <dgm:animLvl val="ctr"/>
          <dgm:resizeHandles val="exact"/>
        </dgm:presLayoutVars>
      </dgm:prSet>
      <dgm:spPr/>
    </dgm:pt>
    <dgm:pt modelId="{D282340C-57F1-784B-B199-A3F03C0CD0EE}" type="pres">
      <dgm:prSet presAssocID="{C5197CCA-694F-6B46-8121-DBD7C94B1EFF}" presName="centerShape" presStyleLbl="node0" presStyleIdx="0" presStyleCnt="1" custScaleX="111154" custScaleY="111154"/>
      <dgm:spPr>
        <a:prstGeom prst="ellipse">
          <a:avLst/>
        </a:prstGeom>
      </dgm:spPr>
    </dgm:pt>
    <dgm:pt modelId="{9192BE59-4262-7649-B5DD-66EF36F5AEE6}" type="pres">
      <dgm:prSet presAssocID="{8440E687-3719-C743-961F-5DDBF325A011}" presName="Name9" presStyleLbl="parChTrans1D2" presStyleIdx="0" presStyleCnt="11"/>
      <dgm:spPr/>
    </dgm:pt>
    <dgm:pt modelId="{F759A461-CB24-E247-BCE3-8DE6A34F1E8C}" type="pres">
      <dgm:prSet presAssocID="{8440E687-3719-C743-961F-5DDBF325A011}" presName="connTx" presStyleLbl="parChTrans1D2" presStyleIdx="0" presStyleCnt="11"/>
      <dgm:spPr/>
    </dgm:pt>
    <dgm:pt modelId="{D6868F13-EF80-0742-8BB2-E64DBBB2E35B}" type="pres">
      <dgm:prSet presAssocID="{56A239F5-2F44-4749-98A4-CA34CDCBEB91}" presName="node" presStyleLbl="node1" presStyleIdx="0" presStyleCnt="11" custScaleX="198372" custScaleY="71751" custRadScaleRad="64391" custRadScaleInc="28337">
        <dgm:presLayoutVars>
          <dgm:bulletEnabled val="1"/>
        </dgm:presLayoutVars>
      </dgm:prSet>
      <dgm:spPr/>
    </dgm:pt>
    <dgm:pt modelId="{5B3D8312-CBB6-2140-86E6-3FABAAB725EF}" type="pres">
      <dgm:prSet presAssocID="{577ED785-7A7B-8146-B466-F1739D1A92F1}" presName="Name9" presStyleLbl="parChTrans1D2" presStyleIdx="1" presStyleCnt="11"/>
      <dgm:spPr/>
    </dgm:pt>
    <dgm:pt modelId="{AE4ED54F-FB46-884F-AD5C-7CF828CA0F81}" type="pres">
      <dgm:prSet presAssocID="{577ED785-7A7B-8146-B466-F1739D1A92F1}" presName="connTx" presStyleLbl="parChTrans1D2" presStyleIdx="1" presStyleCnt="11"/>
      <dgm:spPr/>
    </dgm:pt>
    <dgm:pt modelId="{442C8A9B-5376-584E-AD11-BE58B89FF88D}" type="pres">
      <dgm:prSet presAssocID="{CBBB473E-E248-2D43-BF7B-FF35FD7A3287}" presName="node" presStyleLbl="node1" presStyleIdx="1" presStyleCnt="11" custScaleX="145624" custScaleY="71942" custRadScaleRad="73085" custRadScaleInc="97414">
        <dgm:presLayoutVars>
          <dgm:bulletEnabled val="1"/>
        </dgm:presLayoutVars>
      </dgm:prSet>
      <dgm:spPr/>
    </dgm:pt>
    <dgm:pt modelId="{72E2FC15-EF21-7B48-B95D-A4C150438FB6}" type="pres">
      <dgm:prSet presAssocID="{B72BE846-A0A2-474C-9710-8D3DE963210E}" presName="Name9" presStyleLbl="parChTrans1D2" presStyleIdx="2" presStyleCnt="11"/>
      <dgm:spPr/>
    </dgm:pt>
    <dgm:pt modelId="{BC8051DC-3472-9A41-B3FF-70F0C4B14B95}" type="pres">
      <dgm:prSet presAssocID="{B72BE846-A0A2-474C-9710-8D3DE963210E}" presName="connTx" presStyleLbl="parChTrans1D2" presStyleIdx="2" presStyleCnt="11"/>
      <dgm:spPr/>
    </dgm:pt>
    <dgm:pt modelId="{CB1E51B5-4987-6D43-8990-BB073ACEF741}" type="pres">
      <dgm:prSet presAssocID="{3F11DD08-E870-D34A-A021-04FE8DB150AA}" presName="node" presStyleLbl="node1" presStyleIdx="2" presStyleCnt="11" custScaleX="117743" custScaleY="53992" custRadScaleRad="79439" custRadScaleInc="26975">
        <dgm:presLayoutVars>
          <dgm:bulletEnabled val="1"/>
        </dgm:presLayoutVars>
      </dgm:prSet>
      <dgm:spPr/>
    </dgm:pt>
    <dgm:pt modelId="{20D4E522-596A-F841-B4F1-19A12EDA9AA8}" type="pres">
      <dgm:prSet presAssocID="{A46E636B-7637-2244-8E0B-CBA51812304A}" presName="Name9" presStyleLbl="parChTrans1D2" presStyleIdx="3" presStyleCnt="11"/>
      <dgm:spPr/>
    </dgm:pt>
    <dgm:pt modelId="{506F37DE-6705-3C45-97AB-4A5CF8999F0B}" type="pres">
      <dgm:prSet presAssocID="{A46E636B-7637-2244-8E0B-CBA51812304A}" presName="connTx" presStyleLbl="parChTrans1D2" presStyleIdx="3" presStyleCnt="11"/>
      <dgm:spPr/>
    </dgm:pt>
    <dgm:pt modelId="{A2CB05E6-5E59-0042-B705-F78E7251388D}" type="pres">
      <dgm:prSet presAssocID="{18D875EA-CC24-224B-888C-1FA2666FA753}" presName="node" presStyleLbl="node1" presStyleIdx="3" presStyleCnt="11" custScaleX="108958" custScaleY="48935" custRadScaleRad="79689" custRadScaleInc="-71930">
        <dgm:presLayoutVars>
          <dgm:bulletEnabled val="1"/>
        </dgm:presLayoutVars>
      </dgm:prSet>
      <dgm:spPr/>
    </dgm:pt>
    <dgm:pt modelId="{38F5DF37-9697-194F-9470-1701AA027C35}" type="pres">
      <dgm:prSet presAssocID="{4EBBB181-E102-E64D-B9B3-D98AA863A959}" presName="Name9" presStyleLbl="parChTrans1D2" presStyleIdx="4" presStyleCnt="11"/>
      <dgm:spPr/>
    </dgm:pt>
    <dgm:pt modelId="{C6200E7C-C25A-E242-A54E-634436600247}" type="pres">
      <dgm:prSet presAssocID="{4EBBB181-E102-E64D-B9B3-D98AA863A959}" presName="connTx" presStyleLbl="parChTrans1D2" presStyleIdx="4" presStyleCnt="11"/>
      <dgm:spPr/>
    </dgm:pt>
    <dgm:pt modelId="{C30775A2-AFBC-4C4A-986F-9C8BFB596CAC}" type="pres">
      <dgm:prSet presAssocID="{68ADD59A-D8BA-DF44-8ADA-BB165D427ADC}" presName="node" presStyleLbl="node1" presStyleIdx="4" presStyleCnt="11" custScaleX="172622" custScaleY="48379" custRadScaleRad="79978" custRadScaleInc="-154046">
        <dgm:presLayoutVars>
          <dgm:bulletEnabled val="1"/>
        </dgm:presLayoutVars>
      </dgm:prSet>
      <dgm:spPr/>
    </dgm:pt>
    <dgm:pt modelId="{F0AD44A2-EE14-F141-9592-F30D99BED86C}" type="pres">
      <dgm:prSet presAssocID="{7F3176C1-6B56-E24E-BB5F-EEF7DD518C8E}" presName="Name9" presStyleLbl="parChTrans1D2" presStyleIdx="5" presStyleCnt="11"/>
      <dgm:spPr/>
    </dgm:pt>
    <dgm:pt modelId="{815268D8-6289-124A-9276-3CE77591DEF0}" type="pres">
      <dgm:prSet presAssocID="{7F3176C1-6B56-E24E-BB5F-EEF7DD518C8E}" presName="connTx" presStyleLbl="parChTrans1D2" presStyleIdx="5" presStyleCnt="11"/>
      <dgm:spPr/>
    </dgm:pt>
    <dgm:pt modelId="{721A76BE-6048-6346-A6DF-109FC38D94AE}" type="pres">
      <dgm:prSet presAssocID="{3D466594-6DA1-9D40-B352-A9235E35BE0C}" presName="node" presStyleLbl="node1" presStyleIdx="5" presStyleCnt="11" custScaleX="205820" custScaleY="54032" custRadScaleRad="56299" custRadScaleInc="-170364">
        <dgm:presLayoutVars>
          <dgm:bulletEnabled val="1"/>
        </dgm:presLayoutVars>
      </dgm:prSet>
      <dgm:spPr/>
    </dgm:pt>
    <dgm:pt modelId="{6A1E09B5-4854-CF4C-89FD-0D01E71525AE}" type="pres">
      <dgm:prSet presAssocID="{BAF285DF-1382-B944-9283-843C6BFDF993}" presName="Name9" presStyleLbl="parChTrans1D2" presStyleIdx="6" presStyleCnt="11"/>
      <dgm:spPr/>
    </dgm:pt>
    <dgm:pt modelId="{8098F483-2194-4540-8791-36FEC5AA161B}" type="pres">
      <dgm:prSet presAssocID="{BAF285DF-1382-B944-9283-843C6BFDF993}" presName="connTx" presStyleLbl="parChTrans1D2" presStyleIdx="6" presStyleCnt="11"/>
      <dgm:spPr/>
    </dgm:pt>
    <dgm:pt modelId="{503FD368-6F51-4C43-844E-98129D0A79E4}" type="pres">
      <dgm:prSet presAssocID="{BCAE15A2-B8FE-454D-9E76-9BCB4863A28A}" presName="node" presStyleLbl="node1" presStyleIdx="6" presStyleCnt="11" custScaleX="155026" custScaleY="66539" custRadScaleRad="81840" custRadScaleInc="327945">
        <dgm:presLayoutVars>
          <dgm:bulletEnabled val="1"/>
        </dgm:presLayoutVars>
      </dgm:prSet>
      <dgm:spPr/>
    </dgm:pt>
    <dgm:pt modelId="{9E5B26DF-F5E1-074B-8B27-3EA7C0EC3AFF}" type="pres">
      <dgm:prSet presAssocID="{E250CAF4-8F52-F64F-939D-8DDA897C39E3}" presName="Name9" presStyleLbl="parChTrans1D2" presStyleIdx="7" presStyleCnt="11"/>
      <dgm:spPr/>
    </dgm:pt>
    <dgm:pt modelId="{58579F87-A6D5-374E-AD6B-B3A07AF368F2}" type="pres">
      <dgm:prSet presAssocID="{E250CAF4-8F52-F64F-939D-8DDA897C39E3}" presName="connTx" presStyleLbl="parChTrans1D2" presStyleIdx="7" presStyleCnt="11"/>
      <dgm:spPr/>
    </dgm:pt>
    <dgm:pt modelId="{0C96670D-21A4-EA41-A6BA-CA3408275FD4}" type="pres">
      <dgm:prSet presAssocID="{B0D18BB2-22FC-7E40-88DC-BFA6F0717DE3}" presName="node" presStyleLbl="node1" presStyleIdx="7" presStyleCnt="11" custScaleX="156238" custScaleY="50542" custRadScaleRad="87230" custRadScaleInc="271430">
        <dgm:presLayoutVars>
          <dgm:bulletEnabled val="1"/>
        </dgm:presLayoutVars>
      </dgm:prSet>
      <dgm:spPr/>
    </dgm:pt>
    <dgm:pt modelId="{F468D719-6914-8144-81CB-226A01766794}" type="pres">
      <dgm:prSet presAssocID="{DD3576F0-CCA4-3A4E-BD9B-F78A4BA2E1A7}" presName="Name9" presStyleLbl="parChTrans1D2" presStyleIdx="8" presStyleCnt="11"/>
      <dgm:spPr/>
    </dgm:pt>
    <dgm:pt modelId="{429A3CED-0B81-6640-8017-49B3CDE9D45A}" type="pres">
      <dgm:prSet presAssocID="{DD3576F0-CCA4-3A4E-BD9B-F78A4BA2E1A7}" presName="connTx" presStyleLbl="parChTrans1D2" presStyleIdx="8" presStyleCnt="11"/>
      <dgm:spPr/>
    </dgm:pt>
    <dgm:pt modelId="{693E7854-C342-6242-B4B8-624FEDD903C8}" type="pres">
      <dgm:prSet presAssocID="{1FFEB5BA-B1CA-664B-9AAC-4E8448A79EF0}" presName="node" presStyleLbl="node1" presStyleIdx="8" presStyleCnt="11" custScaleX="208699" custScaleY="62757" custRadScaleRad="53761" custRadScaleInc="-321830">
        <dgm:presLayoutVars>
          <dgm:bulletEnabled val="1"/>
        </dgm:presLayoutVars>
      </dgm:prSet>
      <dgm:spPr/>
    </dgm:pt>
    <dgm:pt modelId="{D70AC866-02D0-9F4A-B70D-609A2681BC52}" type="pres">
      <dgm:prSet presAssocID="{8187AFD9-D271-9A4F-A078-70DF7ECE5287}" presName="Name9" presStyleLbl="parChTrans1D2" presStyleIdx="9" presStyleCnt="11"/>
      <dgm:spPr/>
    </dgm:pt>
    <dgm:pt modelId="{EE480998-9298-434F-8C21-9BCEAA2E0231}" type="pres">
      <dgm:prSet presAssocID="{8187AFD9-D271-9A4F-A078-70DF7ECE5287}" presName="connTx" presStyleLbl="parChTrans1D2" presStyleIdx="9" presStyleCnt="11"/>
      <dgm:spPr/>
    </dgm:pt>
    <dgm:pt modelId="{C90C7DF5-7EA8-794E-9110-921D36B63EC3}" type="pres">
      <dgm:prSet presAssocID="{2A40D361-F641-194F-956C-1C8112563182}" presName="node" presStyleLbl="node1" presStyleIdx="9" presStyleCnt="11" custScaleX="147603" custScaleY="53134" custRadScaleRad="84115" custRadScaleInc="-11030">
        <dgm:presLayoutVars>
          <dgm:bulletEnabled val="1"/>
        </dgm:presLayoutVars>
      </dgm:prSet>
      <dgm:spPr/>
    </dgm:pt>
    <dgm:pt modelId="{730A6191-9A93-B646-9BB5-9C25CB87F326}" type="pres">
      <dgm:prSet presAssocID="{1A004969-B873-3247-BB08-5C252BA862C4}" presName="Name9" presStyleLbl="parChTrans1D2" presStyleIdx="10" presStyleCnt="11"/>
      <dgm:spPr/>
    </dgm:pt>
    <dgm:pt modelId="{093576FC-DA8F-FD4C-86DB-9E89EA907C5D}" type="pres">
      <dgm:prSet presAssocID="{1A004969-B873-3247-BB08-5C252BA862C4}" presName="connTx" presStyleLbl="parChTrans1D2" presStyleIdx="10" presStyleCnt="11"/>
      <dgm:spPr/>
    </dgm:pt>
    <dgm:pt modelId="{FD9103FF-2961-6347-BDED-4811B72A90C7}" type="pres">
      <dgm:prSet presAssocID="{649A979A-3EC8-794D-A50E-06E6ACD6EF8A}" presName="node" presStyleLbl="node1" presStyleIdx="10" presStyleCnt="11" custScaleX="176377" custScaleY="66094" custRadScaleRad="71374" custRadScaleInc="-46246">
        <dgm:presLayoutVars>
          <dgm:bulletEnabled val="1"/>
        </dgm:presLayoutVars>
      </dgm:prSet>
      <dgm:spPr/>
    </dgm:pt>
  </dgm:ptLst>
  <dgm:cxnLst>
    <dgm:cxn modelId="{32E7090A-025E-1A4B-BA13-7F2F54CB1C0E}" type="presOf" srcId="{4EBBB181-E102-E64D-B9B3-D98AA863A959}" destId="{38F5DF37-9697-194F-9470-1701AA027C35}" srcOrd="0" destOrd="0" presId="urn:microsoft.com/office/officeart/2005/8/layout/radial1"/>
    <dgm:cxn modelId="{7BDE1E0F-D592-4A48-8057-B20075119ACD}" type="presOf" srcId="{56A239F5-2F44-4749-98A4-CA34CDCBEB91}" destId="{D6868F13-EF80-0742-8BB2-E64DBBB2E35B}" srcOrd="0" destOrd="0" presId="urn:microsoft.com/office/officeart/2005/8/layout/radial1"/>
    <dgm:cxn modelId="{25EE7F14-D61A-2E42-B76B-95875AB1D990}" type="presOf" srcId="{8440E687-3719-C743-961F-5DDBF325A011}" destId="{F759A461-CB24-E247-BCE3-8DE6A34F1E8C}" srcOrd="1" destOrd="0" presId="urn:microsoft.com/office/officeart/2005/8/layout/radial1"/>
    <dgm:cxn modelId="{D486D415-1522-D641-A686-BE2B94271DF2}" type="presOf" srcId="{8440E687-3719-C743-961F-5DDBF325A011}" destId="{9192BE59-4262-7649-B5DD-66EF36F5AEE6}" srcOrd="0" destOrd="0" presId="urn:microsoft.com/office/officeart/2005/8/layout/radial1"/>
    <dgm:cxn modelId="{215CD819-0C30-7A43-9537-619961575F88}" srcId="{C5197CCA-694F-6B46-8121-DBD7C94B1EFF}" destId="{56A239F5-2F44-4749-98A4-CA34CDCBEB91}" srcOrd="0" destOrd="0" parTransId="{8440E687-3719-C743-961F-5DDBF325A011}" sibTransId="{CC3336C5-DDED-B94B-BC31-D6F3066D3414}"/>
    <dgm:cxn modelId="{B19F9727-A38B-AF46-B7EA-CF852F43C539}" type="presOf" srcId="{3D466594-6DA1-9D40-B352-A9235E35BE0C}" destId="{721A76BE-6048-6346-A6DF-109FC38D94AE}" srcOrd="0" destOrd="0" presId="urn:microsoft.com/office/officeart/2005/8/layout/radial1"/>
    <dgm:cxn modelId="{68DC5A2A-D5F5-864E-A11C-AD25E3507DBD}" srcId="{C5197CCA-694F-6B46-8121-DBD7C94B1EFF}" destId="{649A979A-3EC8-794D-A50E-06E6ACD6EF8A}" srcOrd="10" destOrd="0" parTransId="{1A004969-B873-3247-BB08-5C252BA862C4}" sibTransId="{92B23E4A-630C-AE40-BBE4-C67C017161EA}"/>
    <dgm:cxn modelId="{76520C30-C2A1-2046-8E24-B8B35ACEFC12}" type="presOf" srcId="{577ED785-7A7B-8146-B466-F1739D1A92F1}" destId="{AE4ED54F-FB46-884F-AD5C-7CF828CA0F81}" srcOrd="1" destOrd="0" presId="urn:microsoft.com/office/officeart/2005/8/layout/radial1"/>
    <dgm:cxn modelId="{DE865930-8B68-444B-8E0E-61884D61E4B9}" type="presOf" srcId="{1FFEB5BA-B1CA-664B-9AAC-4E8448A79EF0}" destId="{693E7854-C342-6242-B4B8-624FEDD903C8}" srcOrd="0" destOrd="0" presId="urn:microsoft.com/office/officeart/2005/8/layout/radial1"/>
    <dgm:cxn modelId="{D65C7231-3C37-2542-864C-0314E9DA1239}" srcId="{C5197CCA-694F-6B46-8121-DBD7C94B1EFF}" destId="{CBBB473E-E248-2D43-BF7B-FF35FD7A3287}" srcOrd="1" destOrd="0" parTransId="{577ED785-7A7B-8146-B466-F1739D1A92F1}" sibTransId="{3AD89B8F-0C8D-DE40-BA82-33D6B6BF9EBB}"/>
    <dgm:cxn modelId="{8A597F31-C6E8-6145-BA67-570A4A8D8C32}" type="presOf" srcId="{8187AFD9-D271-9A4F-A078-70DF7ECE5287}" destId="{EE480998-9298-434F-8C21-9BCEAA2E0231}" srcOrd="1" destOrd="0" presId="urn:microsoft.com/office/officeart/2005/8/layout/radial1"/>
    <dgm:cxn modelId="{C1604F3D-9774-7747-9CDE-430D67DC3DD0}" type="presOf" srcId="{BCAE15A2-B8FE-454D-9E76-9BCB4863A28A}" destId="{503FD368-6F51-4C43-844E-98129D0A79E4}" srcOrd="0" destOrd="0" presId="urn:microsoft.com/office/officeart/2005/8/layout/radial1"/>
    <dgm:cxn modelId="{B2CBCB3E-A857-8048-914A-AE0F63011939}" type="presOf" srcId="{577ED785-7A7B-8146-B466-F1739D1A92F1}" destId="{5B3D8312-CBB6-2140-86E6-3FABAAB725EF}" srcOrd="0" destOrd="0" presId="urn:microsoft.com/office/officeart/2005/8/layout/radial1"/>
    <dgm:cxn modelId="{9B246D42-0F4F-DD48-AF88-9549FF2F54D4}" srcId="{C5197CCA-694F-6B46-8121-DBD7C94B1EFF}" destId="{18D875EA-CC24-224B-888C-1FA2666FA753}" srcOrd="3" destOrd="0" parTransId="{A46E636B-7637-2244-8E0B-CBA51812304A}" sibTransId="{C47098B4-3BC4-3047-B742-788B55C1591E}"/>
    <dgm:cxn modelId="{291EBB48-F194-7F4A-9678-D1D342E26A47}" type="presOf" srcId="{B72BE846-A0A2-474C-9710-8D3DE963210E}" destId="{72E2FC15-EF21-7B48-B95D-A4C150438FB6}" srcOrd="0" destOrd="0" presId="urn:microsoft.com/office/officeart/2005/8/layout/radial1"/>
    <dgm:cxn modelId="{4F632F59-2F45-164F-BBBB-25BEE6FC7766}" srcId="{C5197CCA-694F-6B46-8121-DBD7C94B1EFF}" destId="{BCAE15A2-B8FE-454D-9E76-9BCB4863A28A}" srcOrd="6" destOrd="0" parTransId="{BAF285DF-1382-B944-9283-843C6BFDF993}" sibTransId="{E02B1986-7D29-8746-81FB-A66E18AE4F06}"/>
    <dgm:cxn modelId="{C680775E-EE5C-1044-AAAB-42BFF93317D6}" srcId="{C5197CCA-694F-6B46-8121-DBD7C94B1EFF}" destId="{1FFEB5BA-B1CA-664B-9AAC-4E8448A79EF0}" srcOrd="8" destOrd="0" parTransId="{DD3576F0-CCA4-3A4E-BD9B-F78A4BA2E1A7}" sibTransId="{3685AD6B-262F-3143-9871-B8218ABF74DA}"/>
    <dgm:cxn modelId="{974F6B5F-576B-A042-82A0-F0DBD71BB5F3}" type="presOf" srcId="{7F3176C1-6B56-E24E-BB5F-EEF7DD518C8E}" destId="{815268D8-6289-124A-9276-3CE77591DEF0}" srcOrd="1" destOrd="0" presId="urn:microsoft.com/office/officeart/2005/8/layout/radial1"/>
    <dgm:cxn modelId="{C7F8FF5F-482F-7D4D-BEFE-707745EB0712}" type="presOf" srcId="{2A40D361-F641-194F-956C-1C8112563182}" destId="{C90C7DF5-7EA8-794E-9110-921D36B63EC3}" srcOrd="0" destOrd="0" presId="urn:microsoft.com/office/officeart/2005/8/layout/radial1"/>
    <dgm:cxn modelId="{99813561-F622-FC4D-A00F-A62AB3860192}" srcId="{C5197CCA-694F-6B46-8121-DBD7C94B1EFF}" destId="{3F11DD08-E870-D34A-A021-04FE8DB150AA}" srcOrd="2" destOrd="0" parTransId="{B72BE846-A0A2-474C-9710-8D3DE963210E}" sibTransId="{03CC0C27-E9DF-C742-B721-C8F30A877D1C}"/>
    <dgm:cxn modelId="{9E2AD663-88ED-F445-9851-D4F6845AB8B6}" type="presOf" srcId="{E250CAF4-8F52-F64F-939D-8DDA897C39E3}" destId="{9E5B26DF-F5E1-074B-8B27-3EA7C0EC3AFF}" srcOrd="0" destOrd="0" presId="urn:microsoft.com/office/officeart/2005/8/layout/radial1"/>
    <dgm:cxn modelId="{B7062370-D1CE-3549-838E-4D93202CB391}" srcId="{C5197CCA-694F-6B46-8121-DBD7C94B1EFF}" destId="{B0D18BB2-22FC-7E40-88DC-BFA6F0717DE3}" srcOrd="7" destOrd="0" parTransId="{E250CAF4-8F52-F64F-939D-8DDA897C39E3}" sibTransId="{3F6CB409-4341-F24F-8416-BE75B6FB9EF5}"/>
    <dgm:cxn modelId="{A5C03B73-B51D-4A4F-AF97-3B0B6F0FF674}" type="presOf" srcId="{4EBBB181-E102-E64D-B9B3-D98AA863A959}" destId="{C6200E7C-C25A-E242-A54E-634436600247}" srcOrd="1" destOrd="0" presId="urn:microsoft.com/office/officeart/2005/8/layout/radial1"/>
    <dgm:cxn modelId="{AB3D5A7E-CF26-9646-9AE9-ACFC372A6118}" type="presOf" srcId="{68ADD59A-D8BA-DF44-8ADA-BB165D427ADC}" destId="{C30775A2-AFBC-4C4A-986F-9C8BFB596CAC}" srcOrd="0" destOrd="0" presId="urn:microsoft.com/office/officeart/2005/8/layout/radial1"/>
    <dgm:cxn modelId="{FE2A9689-0265-0349-AA6C-0EB80E6A4B09}" type="presOf" srcId="{BAF285DF-1382-B944-9283-843C6BFDF993}" destId="{6A1E09B5-4854-CF4C-89FD-0D01E71525AE}" srcOrd="0" destOrd="0" presId="urn:microsoft.com/office/officeart/2005/8/layout/radial1"/>
    <dgm:cxn modelId="{10B0D489-EF31-9844-B451-D31EF5877023}" type="presOf" srcId="{C5197CCA-694F-6B46-8121-DBD7C94B1EFF}" destId="{D282340C-57F1-784B-B199-A3F03C0CD0EE}" srcOrd="0" destOrd="0" presId="urn:microsoft.com/office/officeart/2005/8/layout/radial1"/>
    <dgm:cxn modelId="{FDB5C48D-32CB-0A44-B7ED-DD35CBDA7135}" type="presOf" srcId="{E250CAF4-8F52-F64F-939D-8DDA897C39E3}" destId="{58579F87-A6D5-374E-AD6B-B3A07AF368F2}" srcOrd="1" destOrd="0" presId="urn:microsoft.com/office/officeart/2005/8/layout/radial1"/>
    <dgm:cxn modelId="{5439B48F-9EB4-8E47-986B-00B81B96E6B7}" type="presOf" srcId="{CBBB473E-E248-2D43-BF7B-FF35FD7A3287}" destId="{442C8A9B-5376-584E-AD11-BE58B89FF88D}" srcOrd="0" destOrd="0" presId="urn:microsoft.com/office/officeart/2005/8/layout/radial1"/>
    <dgm:cxn modelId="{C3742593-E386-6947-92B1-528AA5E8E9F8}" type="presOf" srcId="{7F3176C1-6B56-E24E-BB5F-EEF7DD518C8E}" destId="{F0AD44A2-EE14-F141-9592-F30D99BED86C}" srcOrd="0" destOrd="0" presId="urn:microsoft.com/office/officeart/2005/8/layout/radial1"/>
    <dgm:cxn modelId="{31DF4694-9AD0-DA45-BECB-B6629AF10940}" srcId="{C5197CCA-694F-6B46-8121-DBD7C94B1EFF}" destId="{68ADD59A-D8BA-DF44-8ADA-BB165D427ADC}" srcOrd="4" destOrd="0" parTransId="{4EBBB181-E102-E64D-B9B3-D98AA863A959}" sibTransId="{99BA265D-7B65-AB4C-A529-5F14B95E4E37}"/>
    <dgm:cxn modelId="{FF92169E-BDEE-6649-B3A6-D292E65DBABB}" srcId="{C5197CCA-694F-6B46-8121-DBD7C94B1EFF}" destId="{2A40D361-F641-194F-956C-1C8112563182}" srcOrd="9" destOrd="0" parTransId="{8187AFD9-D271-9A4F-A078-70DF7ECE5287}" sibTransId="{A3EB16B1-9EFD-4B41-800A-BEE0551FB0A1}"/>
    <dgm:cxn modelId="{597995A7-0353-BB42-9C32-3245C3DD4C83}" type="presOf" srcId="{A46E636B-7637-2244-8E0B-CBA51812304A}" destId="{506F37DE-6705-3C45-97AB-4A5CF8999F0B}" srcOrd="1" destOrd="0" presId="urn:microsoft.com/office/officeart/2005/8/layout/radial1"/>
    <dgm:cxn modelId="{9CB1C5B0-6FB7-B541-967C-920E94E3F8D5}" type="presOf" srcId="{B72BE846-A0A2-474C-9710-8D3DE963210E}" destId="{BC8051DC-3472-9A41-B3FF-70F0C4B14B95}" srcOrd="1" destOrd="0" presId="urn:microsoft.com/office/officeart/2005/8/layout/radial1"/>
    <dgm:cxn modelId="{364CC7B0-9759-F64B-B2E9-DB84DA3F5B93}" type="presOf" srcId="{649A979A-3EC8-794D-A50E-06E6ACD6EF8A}" destId="{FD9103FF-2961-6347-BDED-4811B72A90C7}" srcOrd="0" destOrd="0" presId="urn:microsoft.com/office/officeart/2005/8/layout/radial1"/>
    <dgm:cxn modelId="{F016DFB3-440F-F146-8223-3F8E7BD1AABA}" srcId="{64B3B639-683E-2D4B-B094-9D09379E049C}" destId="{C5197CCA-694F-6B46-8121-DBD7C94B1EFF}" srcOrd="0" destOrd="0" parTransId="{72BEFD02-DD96-D342-9C80-F3B746864832}" sibTransId="{0EE26BEF-8CF8-A84B-9174-F81FC21BC98D}"/>
    <dgm:cxn modelId="{130FE9B7-8297-8740-85EF-5D26BCAD6747}" srcId="{C5197CCA-694F-6B46-8121-DBD7C94B1EFF}" destId="{3D466594-6DA1-9D40-B352-A9235E35BE0C}" srcOrd="5" destOrd="0" parTransId="{7F3176C1-6B56-E24E-BB5F-EEF7DD518C8E}" sibTransId="{68333BE3-414B-164A-83A0-4D539A35AEE6}"/>
    <dgm:cxn modelId="{9B7AB3BA-1146-204C-88CC-63618EB17079}" type="presOf" srcId="{DD3576F0-CCA4-3A4E-BD9B-F78A4BA2E1A7}" destId="{429A3CED-0B81-6640-8017-49B3CDE9D45A}" srcOrd="1" destOrd="0" presId="urn:microsoft.com/office/officeart/2005/8/layout/radial1"/>
    <dgm:cxn modelId="{17912CBC-65F7-7244-83E9-CD7C9786154B}" type="presOf" srcId="{BAF285DF-1382-B944-9283-843C6BFDF993}" destId="{8098F483-2194-4540-8791-36FEC5AA161B}" srcOrd="1" destOrd="0" presId="urn:microsoft.com/office/officeart/2005/8/layout/radial1"/>
    <dgm:cxn modelId="{B17D85C3-8D4A-A14B-931B-E8C226BF8774}" type="presOf" srcId="{8187AFD9-D271-9A4F-A078-70DF7ECE5287}" destId="{D70AC866-02D0-9F4A-B70D-609A2681BC52}" srcOrd="0" destOrd="0" presId="urn:microsoft.com/office/officeart/2005/8/layout/radial1"/>
    <dgm:cxn modelId="{6648F7D1-9EAD-144A-82D9-5E5034528764}" type="presOf" srcId="{3F11DD08-E870-D34A-A021-04FE8DB150AA}" destId="{CB1E51B5-4987-6D43-8990-BB073ACEF741}" srcOrd="0" destOrd="0" presId="urn:microsoft.com/office/officeart/2005/8/layout/radial1"/>
    <dgm:cxn modelId="{280FC2D5-10B2-D34E-BE16-F4C49D7AB5DC}" type="presOf" srcId="{A46E636B-7637-2244-8E0B-CBA51812304A}" destId="{20D4E522-596A-F841-B4F1-19A12EDA9AA8}" srcOrd="0" destOrd="0" presId="urn:microsoft.com/office/officeart/2005/8/layout/radial1"/>
    <dgm:cxn modelId="{9D18DFD6-5AE3-8B41-AC45-45D0B6A71FD8}" type="presOf" srcId="{1A004969-B873-3247-BB08-5C252BA862C4}" destId="{093576FC-DA8F-FD4C-86DB-9E89EA907C5D}" srcOrd="1" destOrd="0" presId="urn:microsoft.com/office/officeart/2005/8/layout/radial1"/>
    <dgm:cxn modelId="{C13B4BDB-7ECA-9D4E-B915-077A5EAB9058}" type="presOf" srcId="{1A004969-B873-3247-BB08-5C252BA862C4}" destId="{730A6191-9A93-B646-9BB5-9C25CB87F326}" srcOrd="0" destOrd="0" presId="urn:microsoft.com/office/officeart/2005/8/layout/radial1"/>
    <dgm:cxn modelId="{220E1EF3-47AA-054D-86A7-BD09408EE887}" type="presOf" srcId="{18D875EA-CC24-224B-888C-1FA2666FA753}" destId="{A2CB05E6-5E59-0042-B705-F78E7251388D}" srcOrd="0" destOrd="0" presId="urn:microsoft.com/office/officeart/2005/8/layout/radial1"/>
    <dgm:cxn modelId="{44058DF3-9B97-BB4A-BEB4-D129770C2EA8}" type="presOf" srcId="{DD3576F0-CCA4-3A4E-BD9B-F78A4BA2E1A7}" destId="{F468D719-6914-8144-81CB-226A01766794}" srcOrd="0" destOrd="0" presId="urn:microsoft.com/office/officeart/2005/8/layout/radial1"/>
    <dgm:cxn modelId="{4AAB99F7-ABBC-2A45-A3ED-47F715491F8A}" type="presOf" srcId="{B0D18BB2-22FC-7E40-88DC-BFA6F0717DE3}" destId="{0C96670D-21A4-EA41-A6BA-CA3408275FD4}" srcOrd="0" destOrd="0" presId="urn:microsoft.com/office/officeart/2005/8/layout/radial1"/>
    <dgm:cxn modelId="{FCB6D6F7-34FF-D34F-9C30-2EA7AB6DE807}" type="presOf" srcId="{64B3B639-683E-2D4B-B094-9D09379E049C}" destId="{4A671B38-24C1-5949-BD92-993B4F3B705A}" srcOrd="0" destOrd="0" presId="urn:microsoft.com/office/officeart/2005/8/layout/radial1"/>
    <dgm:cxn modelId="{D714A186-8D72-3347-B440-40568072C0EE}" type="presParOf" srcId="{4A671B38-24C1-5949-BD92-993B4F3B705A}" destId="{D282340C-57F1-784B-B199-A3F03C0CD0EE}" srcOrd="0" destOrd="0" presId="urn:microsoft.com/office/officeart/2005/8/layout/radial1"/>
    <dgm:cxn modelId="{BBADC709-BD1B-0648-BC30-49D940FF03B9}" type="presParOf" srcId="{4A671B38-24C1-5949-BD92-993B4F3B705A}" destId="{9192BE59-4262-7649-B5DD-66EF36F5AEE6}" srcOrd="1" destOrd="0" presId="urn:microsoft.com/office/officeart/2005/8/layout/radial1"/>
    <dgm:cxn modelId="{C6D9D52B-4A41-584F-BA00-F8E139EB1E55}" type="presParOf" srcId="{9192BE59-4262-7649-B5DD-66EF36F5AEE6}" destId="{F759A461-CB24-E247-BCE3-8DE6A34F1E8C}" srcOrd="0" destOrd="0" presId="urn:microsoft.com/office/officeart/2005/8/layout/radial1"/>
    <dgm:cxn modelId="{81121972-6895-A046-9F88-CBB626C12CFF}" type="presParOf" srcId="{4A671B38-24C1-5949-BD92-993B4F3B705A}" destId="{D6868F13-EF80-0742-8BB2-E64DBBB2E35B}" srcOrd="2" destOrd="0" presId="urn:microsoft.com/office/officeart/2005/8/layout/radial1"/>
    <dgm:cxn modelId="{7EEBE016-AC9E-BD4D-BF76-CABD9D9F3113}" type="presParOf" srcId="{4A671B38-24C1-5949-BD92-993B4F3B705A}" destId="{5B3D8312-CBB6-2140-86E6-3FABAAB725EF}" srcOrd="3" destOrd="0" presId="urn:microsoft.com/office/officeart/2005/8/layout/radial1"/>
    <dgm:cxn modelId="{501FC3D5-C885-8C4C-94D7-A818B155B8F4}" type="presParOf" srcId="{5B3D8312-CBB6-2140-86E6-3FABAAB725EF}" destId="{AE4ED54F-FB46-884F-AD5C-7CF828CA0F81}" srcOrd="0" destOrd="0" presId="urn:microsoft.com/office/officeart/2005/8/layout/radial1"/>
    <dgm:cxn modelId="{FCED75E4-E964-FB4F-825F-BE557E4E8921}" type="presParOf" srcId="{4A671B38-24C1-5949-BD92-993B4F3B705A}" destId="{442C8A9B-5376-584E-AD11-BE58B89FF88D}" srcOrd="4" destOrd="0" presId="urn:microsoft.com/office/officeart/2005/8/layout/radial1"/>
    <dgm:cxn modelId="{761AA75E-A45D-A347-A520-08905889428E}" type="presParOf" srcId="{4A671B38-24C1-5949-BD92-993B4F3B705A}" destId="{72E2FC15-EF21-7B48-B95D-A4C150438FB6}" srcOrd="5" destOrd="0" presId="urn:microsoft.com/office/officeart/2005/8/layout/radial1"/>
    <dgm:cxn modelId="{AD42DC6D-80E8-C74F-BF65-3AA53837C692}" type="presParOf" srcId="{72E2FC15-EF21-7B48-B95D-A4C150438FB6}" destId="{BC8051DC-3472-9A41-B3FF-70F0C4B14B95}" srcOrd="0" destOrd="0" presId="urn:microsoft.com/office/officeart/2005/8/layout/radial1"/>
    <dgm:cxn modelId="{2877C2B8-E731-7C4C-9FE7-FF8B57D202E5}" type="presParOf" srcId="{4A671B38-24C1-5949-BD92-993B4F3B705A}" destId="{CB1E51B5-4987-6D43-8990-BB073ACEF741}" srcOrd="6" destOrd="0" presId="urn:microsoft.com/office/officeart/2005/8/layout/radial1"/>
    <dgm:cxn modelId="{39828914-F771-BB4E-92D0-664900A5778C}" type="presParOf" srcId="{4A671B38-24C1-5949-BD92-993B4F3B705A}" destId="{20D4E522-596A-F841-B4F1-19A12EDA9AA8}" srcOrd="7" destOrd="0" presId="urn:microsoft.com/office/officeart/2005/8/layout/radial1"/>
    <dgm:cxn modelId="{C2EA9D9E-C52C-684D-8AE7-8F13C78790D5}" type="presParOf" srcId="{20D4E522-596A-F841-B4F1-19A12EDA9AA8}" destId="{506F37DE-6705-3C45-97AB-4A5CF8999F0B}" srcOrd="0" destOrd="0" presId="urn:microsoft.com/office/officeart/2005/8/layout/radial1"/>
    <dgm:cxn modelId="{6467AC62-FAA5-4B4C-8361-238D3C74ED44}" type="presParOf" srcId="{4A671B38-24C1-5949-BD92-993B4F3B705A}" destId="{A2CB05E6-5E59-0042-B705-F78E7251388D}" srcOrd="8" destOrd="0" presId="urn:microsoft.com/office/officeart/2005/8/layout/radial1"/>
    <dgm:cxn modelId="{D404DC55-B01C-2B4A-8B9D-A76EE7D7D8AA}" type="presParOf" srcId="{4A671B38-24C1-5949-BD92-993B4F3B705A}" destId="{38F5DF37-9697-194F-9470-1701AA027C35}" srcOrd="9" destOrd="0" presId="urn:microsoft.com/office/officeart/2005/8/layout/radial1"/>
    <dgm:cxn modelId="{9D4DA4C2-593D-F045-B737-805911889CD1}" type="presParOf" srcId="{38F5DF37-9697-194F-9470-1701AA027C35}" destId="{C6200E7C-C25A-E242-A54E-634436600247}" srcOrd="0" destOrd="0" presId="urn:microsoft.com/office/officeart/2005/8/layout/radial1"/>
    <dgm:cxn modelId="{D43D646D-7F11-A94B-9740-81E8D8BC1F74}" type="presParOf" srcId="{4A671B38-24C1-5949-BD92-993B4F3B705A}" destId="{C30775A2-AFBC-4C4A-986F-9C8BFB596CAC}" srcOrd="10" destOrd="0" presId="urn:microsoft.com/office/officeart/2005/8/layout/radial1"/>
    <dgm:cxn modelId="{6DD51232-C20D-764A-A46C-2AAC396667E4}" type="presParOf" srcId="{4A671B38-24C1-5949-BD92-993B4F3B705A}" destId="{F0AD44A2-EE14-F141-9592-F30D99BED86C}" srcOrd="11" destOrd="0" presId="urn:microsoft.com/office/officeart/2005/8/layout/radial1"/>
    <dgm:cxn modelId="{9F0E29A1-114B-4C40-8401-6658D093F75A}" type="presParOf" srcId="{F0AD44A2-EE14-F141-9592-F30D99BED86C}" destId="{815268D8-6289-124A-9276-3CE77591DEF0}" srcOrd="0" destOrd="0" presId="urn:microsoft.com/office/officeart/2005/8/layout/radial1"/>
    <dgm:cxn modelId="{2497E7BB-018C-B34A-97D6-4B5E8A83E7EE}" type="presParOf" srcId="{4A671B38-24C1-5949-BD92-993B4F3B705A}" destId="{721A76BE-6048-6346-A6DF-109FC38D94AE}" srcOrd="12" destOrd="0" presId="urn:microsoft.com/office/officeart/2005/8/layout/radial1"/>
    <dgm:cxn modelId="{A974563D-1692-E448-9070-F9EDC0E948B7}" type="presParOf" srcId="{4A671B38-24C1-5949-BD92-993B4F3B705A}" destId="{6A1E09B5-4854-CF4C-89FD-0D01E71525AE}" srcOrd="13" destOrd="0" presId="urn:microsoft.com/office/officeart/2005/8/layout/radial1"/>
    <dgm:cxn modelId="{BC5F4F8B-9EB3-F24C-99DF-1447882FE31D}" type="presParOf" srcId="{6A1E09B5-4854-CF4C-89FD-0D01E71525AE}" destId="{8098F483-2194-4540-8791-36FEC5AA161B}" srcOrd="0" destOrd="0" presId="urn:microsoft.com/office/officeart/2005/8/layout/radial1"/>
    <dgm:cxn modelId="{2C346DAF-395E-2C4A-8185-7FE9E4B5011A}" type="presParOf" srcId="{4A671B38-24C1-5949-BD92-993B4F3B705A}" destId="{503FD368-6F51-4C43-844E-98129D0A79E4}" srcOrd="14" destOrd="0" presId="urn:microsoft.com/office/officeart/2005/8/layout/radial1"/>
    <dgm:cxn modelId="{1DC5C55B-A342-9C43-B4AB-C18FA047A036}" type="presParOf" srcId="{4A671B38-24C1-5949-BD92-993B4F3B705A}" destId="{9E5B26DF-F5E1-074B-8B27-3EA7C0EC3AFF}" srcOrd="15" destOrd="0" presId="urn:microsoft.com/office/officeart/2005/8/layout/radial1"/>
    <dgm:cxn modelId="{5FF34407-3A52-8643-8BDF-07BCC1ED18E9}" type="presParOf" srcId="{9E5B26DF-F5E1-074B-8B27-3EA7C0EC3AFF}" destId="{58579F87-A6D5-374E-AD6B-B3A07AF368F2}" srcOrd="0" destOrd="0" presId="urn:microsoft.com/office/officeart/2005/8/layout/radial1"/>
    <dgm:cxn modelId="{CBCABF6A-5644-8741-BA2F-A4A56EF43FEF}" type="presParOf" srcId="{4A671B38-24C1-5949-BD92-993B4F3B705A}" destId="{0C96670D-21A4-EA41-A6BA-CA3408275FD4}" srcOrd="16" destOrd="0" presId="urn:microsoft.com/office/officeart/2005/8/layout/radial1"/>
    <dgm:cxn modelId="{8ECD30DA-CF86-D94C-BED1-ACDD01E8FB43}" type="presParOf" srcId="{4A671B38-24C1-5949-BD92-993B4F3B705A}" destId="{F468D719-6914-8144-81CB-226A01766794}" srcOrd="17" destOrd="0" presId="urn:microsoft.com/office/officeart/2005/8/layout/radial1"/>
    <dgm:cxn modelId="{A72AB41B-71D3-4C47-A9CB-575DDAD18F97}" type="presParOf" srcId="{F468D719-6914-8144-81CB-226A01766794}" destId="{429A3CED-0B81-6640-8017-49B3CDE9D45A}" srcOrd="0" destOrd="0" presId="urn:microsoft.com/office/officeart/2005/8/layout/radial1"/>
    <dgm:cxn modelId="{2F0E9520-DE6E-5F45-8228-34B48508B266}" type="presParOf" srcId="{4A671B38-24C1-5949-BD92-993B4F3B705A}" destId="{693E7854-C342-6242-B4B8-624FEDD903C8}" srcOrd="18" destOrd="0" presId="urn:microsoft.com/office/officeart/2005/8/layout/radial1"/>
    <dgm:cxn modelId="{DB0C0AD8-978B-884B-B829-5BB67A498078}" type="presParOf" srcId="{4A671B38-24C1-5949-BD92-993B4F3B705A}" destId="{D70AC866-02D0-9F4A-B70D-609A2681BC52}" srcOrd="19" destOrd="0" presId="urn:microsoft.com/office/officeart/2005/8/layout/radial1"/>
    <dgm:cxn modelId="{EAA322DB-8117-7242-B392-D9AB837D6BA4}" type="presParOf" srcId="{D70AC866-02D0-9F4A-B70D-609A2681BC52}" destId="{EE480998-9298-434F-8C21-9BCEAA2E0231}" srcOrd="0" destOrd="0" presId="urn:microsoft.com/office/officeart/2005/8/layout/radial1"/>
    <dgm:cxn modelId="{ABDF70D9-884B-B54E-8D3E-3DB37A638381}" type="presParOf" srcId="{4A671B38-24C1-5949-BD92-993B4F3B705A}" destId="{C90C7DF5-7EA8-794E-9110-921D36B63EC3}" srcOrd="20" destOrd="0" presId="urn:microsoft.com/office/officeart/2005/8/layout/radial1"/>
    <dgm:cxn modelId="{F71D2CB1-CD9B-E547-879A-8CCEA06C6B41}" type="presParOf" srcId="{4A671B38-24C1-5949-BD92-993B4F3B705A}" destId="{730A6191-9A93-B646-9BB5-9C25CB87F326}" srcOrd="21" destOrd="0" presId="urn:microsoft.com/office/officeart/2005/8/layout/radial1"/>
    <dgm:cxn modelId="{E8D82B3E-70CE-E246-9829-5CA1D8E18ED7}" type="presParOf" srcId="{730A6191-9A93-B646-9BB5-9C25CB87F326}" destId="{093576FC-DA8F-FD4C-86DB-9E89EA907C5D}" srcOrd="0" destOrd="0" presId="urn:microsoft.com/office/officeart/2005/8/layout/radial1"/>
    <dgm:cxn modelId="{92E0C561-884B-744C-8654-B1C34206FE22}" type="presParOf" srcId="{4A671B38-24C1-5949-BD92-993B4F3B705A}" destId="{FD9103FF-2961-6347-BDED-4811B72A90C7}" srcOrd="22" destOrd="0" presId="urn:microsoft.com/office/officeart/2005/8/layout/radial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C82405-54C4-A448-94FA-78EBDD0A15B3}" type="doc">
      <dgm:prSet loTypeId="urn:microsoft.com/office/officeart/2005/8/layout/radial1" loCatId="" qsTypeId="urn:microsoft.com/office/officeart/2005/8/quickstyle/simple2" qsCatId="simple" csTypeId="urn:microsoft.com/office/officeart/2005/8/colors/colorful3" csCatId="colorful" phldr="1"/>
      <dgm:spPr/>
      <dgm:t>
        <a:bodyPr/>
        <a:lstStyle/>
        <a:p>
          <a:endParaRPr lang="de-DE"/>
        </a:p>
      </dgm:t>
    </dgm:pt>
    <dgm:pt modelId="{F552CDBA-E3AA-DF4C-9034-4B5231542B9F}">
      <dgm:prSet phldrT="[Text]" custT="1"/>
      <dgm:spPr>
        <a:ln>
          <a:noFill/>
        </a:ln>
      </dgm:spPr>
      <dgm:t>
        <a:bodyPr/>
        <a:lstStyle/>
        <a:p>
          <a:pPr rtl="0"/>
          <a:r>
            <a:rPr lang="de-DE" sz="1100" dirty="0"/>
            <a:t>Lorem</a:t>
          </a:r>
        </a:p>
      </dgm:t>
    </dgm:pt>
    <dgm:pt modelId="{F30C791B-175B-EB4E-B127-3C64425E88F9}" type="parTrans" cxnId="{FF1A3459-2963-5C41-A448-3B35DE514F26}">
      <dgm:prSet/>
      <dgm:spPr/>
      <dgm:t>
        <a:bodyPr/>
        <a:lstStyle/>
        <a:p>
          <a:endParaRPr lang="de-DE"/>
        </a:p>
      </dgm:t>
    </dgm:pt>
    <dgm:pt modelId="{EAB0E3ED-9133-7F4A-93A4-D200503CFB7B}" type="sibTrans" cxnId="{FF1A3459-2963-5C41-A448-3B35DE514F26}">
      <dgm:prSet/>
      <dgm:spPr/>
      <dgm:t>
        <a:bodyPr/>
        <a:lstStyle/>
        <a:p>
          <a:endParaRPr lang="de-DE"/>
        </a:p>
      </dgm:t>
    </dgm:pt>
    <dgm:pt modelId="{5983DC1F-D010-3F44-BB46-BEF01AE9C4FF}">
      <dgm:prSet phldrT="[Text]" custT="1"/>
      <dgm:spPr>
        <a:ln>
          <a:noFill/>
        </a:ln>
      </dgm:spPr>
      <dgm:t>
        <a:bodyPr/>
        <a:lstStyle/>
        <a:p>
          <a:pPr rtl="0"/>
          <a:r>
            <a:rPr lang="de-DE" sz="900" dirty="0"/>
            <a:t>Lorem</a:t>
          </a:r>
        </a:p>
      </dgm:t>
    </dgm:pt>
    <dgm:pt modelId="{26207A8C-5A23-3E49-B84F-095F4DCC341B}" type="parTrans" cxnId="{3C2DA5F0-A6C4-754F-A7E9-1733DB2E8975}">
      <dgm:prSet/>
      <dgm:spPr>
        <a:ln>
          <a:solidFill>
            <a:schemeClr val="accent4"/>
          </a:solidFill>
          <a:tailEnd type="triangle"/>
        </a:ln>
      </dgm:spPr>
      <dgm:t>
        <a:bodyPr/>
        <a:lstStyle/>
        <a:p>
          <a:pPr rtl="0"/>
          <a:endParaRPr lang="de-DE"/>
        </a:p>
      </dgm:t>
    </dgm:pt>
    <dgm:pt modelId="{47443318-E8F6-BD4E-A4B4-B980C647F041}" type="sibTrans" cxnId="{3C2DA5F0-A6C4-754F-A7E9-1733DB2E8975}">
      <dgm:prSet/>
      <dgm:spPr/>
      <dgm:t>
        <a:bodyPr/>
        <a:lstStyle/>
        <a:p>
          <a:endParaRPr lang="de-DE"/>
        </a:p>
      </dgm:t>
    </dgm:pt>
    <dgm:pt modelId="{20FAFC49-25D5-DC46-8859-951DB7DAF4EA}">
      <dgm:prSet phldrT="[Text]" custT="1"/>
      <dgm:spPr>
        <a:ln>
          <a:noFill/>
        </a:ln>
      </dgm:spPr>
      <dgm:t>
        <a:bodyPr/>
        <a:lstStyle/>
        <a:p>
          <a:r>
            <a:rPr lang="de-DE" sz="900" dirty="0"/>
            <a:t>Lorem</a:t>
          </a:r>
        </a:p>
      </dgm:t>
    </dgm:pt>
    <dgm:pt modelId="{6BBF8AD8-F966-724E-B331-3D69CD294D4C}" type="parTrans" cxnId="{73090217-511F-0545-9578-837B4A031F12}">
      <dgm:prSet/>
      <dgm:spPr>
        <a:ln>
          <a:solidFill>
            <a:schemeClr val="accent4"/>
          </a:solidFill>
          <a:tailEnd type="triangle"/>
        </a:ln>
      </dgm:spPr>
      <dgm:t>
        <a:bodyPr/>
        <a:lstStyle/>
        <a:p>
          <a:pPr rtl="0"/>
          <a:endParaRPr lang="de-DE"/>
        </a:p>
      </dgm:t>
    </dgm:pt>
    <dgm:pt modelId="{EA70C427-6EF8-1F40-B8FF-9F4F42995103}" type="sibTrans" cxnId="{73090217-511F-0545-9578-837B4A031F12}">
      <dgm:prSet/>
      <dgm:spPr/>
      <dgm:t>
        <a:bodyPr/>
        <a:lstStyle/>
        <a:p>
          <a:endParaRPr lang="de-DE"/>
        </a:p>
      </dgm:t>
    </dgm:pt>
    <dgm:pt modelId="{57DBB607-BE64-2B47-BA8A-851050CBA545}">
      <dgm:prSet phldrT="[Text]" custT="1"/>
      <dgm:spPr>
        <a:ln>
          <a:noFill/>
        </a:ln>
      </dgm:spPr>
      <dgm:t>
        <a:bodyPr/>
        <a:lstStyle/>
        <a:p>
          <a:r>
            <a:rPr lang="de-DE" sz="900" dirty="0"/>
            <a:t>Lorem</a:t>
          </a:r>
        </a:p>
      </dgm:t>
    </dgm:pt>
    <dgm:pt modelId="{62D8F4A4-4E1A-FE41-B7C0-713C7E71B624}" type="parTrans" cxnId="{5FAD6127-C7BF-5D4B-B752-BBE72512F10E}">
      <dgm:prSet/>
      <dgm:spPr>
        <a:ln>
          <a:solidFill>
            <a:schemeClr val="accent4"/>
          </a:solidFill>
          <a:tailEnd type="triangle"/>
        </a:ln>
      </dgm:spPr>
      <dgm:t>
        <a:bodyPr/>
        <a:lstStyle/>
        <a:p>
          <a:pPr rtl="0"/>
          <a:endParaRPr lang="de-DE"/>
        </a:p>
      </dgm:t>
    </dgm:pt>
    <dgm:pt modelId="{579EF775-CD99-D745-A8B3-2B6ED8F8AEC7}" type="sibTrans" cxnId="{5FAD6127-C7BF-5D4B-B752-BBE72512F10E}">
      <dgm:prSet/>
      <dgm:spPr/>
      <dgm:t>
        <a:bodyPr/>
        <a:lstStyle/>
        <a:p>
          <a:endParaRPr lang="de-DE"/>
        </a:p>
      </dgm:t>
    </dgm:pt>
    <dgm:pt modelId="{B6F9EFBC-4494-9D42-A04C-4956FBA7FC4B}">
      <dgm:prSet phldrT="[Text]" custT="1"/>
      <dgm:spPr>
        <a:ln>
          <a:noFill/>
        </a:ln>
      </dgm:spPr>
      <dgm:t>
        <a:bodyPr/>
        <a:lstStyle/>
        <a:p>
          <a:r>
            <a:rPr lang="de-DE" sz="900" dirty="0"/>
            <a:t>Lorem</a:t>
          </a:r>
        </a:p>
      </dgm:t>
    </dgm:pt>
    <dgm:pt modelId="{374CE2E1-7ECA-E345-AAC4-0C14453F826D}" type="parTrans" cxnId="{F4CDF70C-A60D-CF48-863A-D2B6302600B9}">
      <dgm:prSet/>
      <dgm:spPr>
        <a:ln>
          <a:solidFill>
            <a:schemeClr val="accent4"/>
          </a:solidFill>
          <a:tailEnd type="triangle"/>
        </a:ln>
      </dgm:spPr>
      <dgm:t>
        <a:bodyPr/>
        <a:lstStyle/>
        <a:p>
          <a:pPr rtl="0"/>
          <a:endParaRPr lang="de-DE"/>
        </a:p>
      </dgm:t>
    </dgm:pt>
    <dgm:pt modelId="{EF9137E3-DABF-A449-AE3E-FEEBF43F5B86}" type="sibTrans" cxnId="{F4CDF70C-A60D-CF48-863A-D2B6302600B9}">
      <dgm:prSet/>
      <dgm:spPr/>
      <dgm:t>
        <a:bodyPr/>
        <a:lstStyle/>
        <a:p>
          <a:endParaRPr lang="de-DE"/>
        </a:p>
      </dgm:t>
    </dgm:pt>
    <dgm:pt modelId="{28D18109-8C34-1B4E-A288-D70BB9B510C6}" type="pres">
      <dgm:prSet presAssocID="{5FC82405-54C4-A448-94FA-78EBDD0A15B3}" presName="cycle" presStyleCnt="0">
        <dgm:presLayoutVars>
          <dgm:chMax val="1"/>
          <dgm:dir/>
          <dgm:animLvl val="ctr"/>
          <dgm:resizeHandles val="exact"/>
        </dgm:presLayoutVars>
      </dgm:prSet>
      <dgm:spPr/>
    </dgm:pt>
    <dgm:pt modelId="{F342FFE2-EA2F-C049-9C93-CC47C998572C}" type="pres">
      <dgm:prSet presAssocID="{F552CDBA-E3AA-DF4C-9034-4B5231542B9F}" presName="centerShape" presStyleLbl="node0" presStyleIdx="0" presStyleCnt="1" custScaleX="90136" custScaleY="90136" custLinFactNeighborX="275" custLinFactNeighborY="1375"/>
      <dgm:spPr/>
    </dgm:pt>
    <dgm:pt modelId="{D9634FA2-BAFD-D746-B26C-97ADD864B9EE}" type="pres">
      <dgm:prSet presAssocID="{26207A8C-5A23-3E49-B84F-095F4DCC341B}" presName="Name9" presStyleLbl="parChTrans1D2" presStyleIdx="0" presStyleCnt="4"/>
      <dgm:spPr/>
    </dgm:pt>
    <dgm:pt modelId="{76F5FD11-C8A5-C745-9014-D5929F8A9DFB}" type="pres">
      <dgm:prSet presAssocID="{26207A8C-5A23-3E49-B84F-095F4DCC341B}" presName="connTx" presStyleLbl="parChTrans1D2" presStyleIdx="0" presStyleCnt="4"/>
      <dgm:spPr/>
    </dgm:pt>
    <dgm:pt modelId="{2192361B-37B7-0A4C-8A04-FEDB96AD18AD}" type="pres">
      <dgm:prSet presAssocID="{5983DC1F-D010-3F44-BB46-BEF01AE9C4FF}" presName="node" presStyleLbl="node1" presStyleIdx="0" presStyleCnt="4" custScaleX="81942" custScaleY="81942" custRadScaleRad="97079" custRadScaleInc="224808">
        <dgm:presLayoutVars>
          <dgm:bulletEnabled val="1"/>
        </dgm:presLayoutVars>
      </dgm:prSet>
      <dgm:spPr/>
    </dgm:pt>
    <dgm:pt modelId="{B2A8B322-DE4B-1F4F-A171-05B710D68A73}" type="pres">
      <dgm:prSet presAssocID="{6BBF8AD8-F966-724E-B331-3D69CD294D4C}" presName="Name9" presStyleLbl="parChTrans1D2" presStyleIdx="1" presStyleCnt="4"/>
      <dgm:spPr/>
    </dgm:pt>
    <dgm:pt modelId="{47D4843E-EDF1-8043-B693-E0511DF00635}" type="pres">
      <dgm:prSet presAssocID="{6BBF8AD8-F966-724E-B331-3D69CD294D4C}" presName="connTx" presStyleLbl="parChTrans1D2" presStyleIdx="1" presStyleCnt="4"/>
      <dgm:spPr/>
    </dgm:pt>
    <dgm:pt modelId="{5CC51C92-77F3-2E47-974C-FBFB263A7013}" type="pres">
      <dgm:prSet presAssocID="{20FAFC49-25D5-DC46-8859-951DB7DAF4EA}" presName="node" presStyleLbl="node1" presStyleIdx="1" presStyleCnt="4" custScaleX="81942" custScaleY="81942" custRadScaleRad="83015" custRadScaleInc="127836">
        <dgm:presLayoutVars>
          <dgm:bulletEnabled val="1"/>
        </dgm:presLayoutVars>
      </dgm:prSet>
      <dgm:spPr/>
    </dgm:pt>
    <dgm:pt modelId="{D9E87E09-4AA7-FA4E-AA61-BA6FA7B236C0}" type="pres">
      <dgm:prSet presAssocID="{62D8F4A4-4E1A-FE41-B7C0-713C7E71B624}" presName="Name9" presStyleLbl="parChTrans1D2" presStyleIdx="2" presStyleCnt="4"/>
      <dgm:spPr/>
    </dgm:pt>
    <dgm:pt modelId="{96C586D6-128D-DF4A-A5FA-45F86A9B19C2}" type="pres">
      <dgm:prSet presAssocID="{62D8F4A4-4E1A-FE41-B7C0-713C7E71B624}" presName="connTx" presStyleLbl="parChTrans1D2" presStyleIdx="2" presStyleCnt="4"/>
      <dgm:spPr/>
    </dgm:pt>
    <dgm:pt modelId="{29C30BC8-BD34-404F-97BC-CFE9B2C71A40}" type="pres">
      <dgm:prSet presAssocID="{57DBB607-BE64-2B47-BA8A-851050CBA545}" presName="node" presStyleLbl="node1" presStyleIdx="2" presStyleCnt="4" custScaleX="81942" custScaleY="81942" custRadScaleRad="85904" custRadScaleInc="78638">
        <dgm:presLayoutVars>
          <dgm:bulletEnabled val="1"/>
        </dgm:presLayoutVars>
      </dgm:prSet>
      <dgm:spPr/>
    </dgm:pt>
    <dgm:pt modelId="{C6EE04D7-8B4B-9D49-B2A2-6AE3399BF3B4}" type="pres">
      <dgm:prSet presAssocID="{374CE2E1-7ECA-E345-AAC4-0C14453F826D}" presName="Name9" presStyleLbl="parChTrans1D2" presStyleIdx="3" presStyleCnt="4"/>
      <dgm:spPr/>
    </dgm:pt>
    <dgm:pt modelId="{5C7F0D4B-22F4-D648-9BC2-010E66BE6523}" type="pres">
      <dgm:prSet presAssocID="{374CE2E1-7ECA-E345-AAC4-0C14453F826D}" presName="connTx" presStyleLbl="parChTrans1D2" presStyleIdx="3" presStyleCnt="4"/>
      <dgm:spPr/>
    </dgm:pt>
    <dgm:pt modelId="{5CBB472C-81ED-6447-A194-F032C4850039}" type="pres">
      <dgm:prSet presAssocID="{B6F9EFBC-4494-9D42-A04C-4956FBA7FC4B}" presName="node" presStyleLbl="node1" presStyleIdx="3" presStyleCnt="4" custScaleX="81942" custScaleY="81942" custRadScaleRad="95930" custRadScaleInc="-25109">
        <dgm:presLayoutVars>
          <dgm:bulletEnabled val="1"/>
        </dgm:presLayoutVars>
      </dgm:prSet>
      <dgm:spPr/>
    </dgm:pt>
  </dgm:ptLst>
  <dgm:cxnLst>
    <dgm:cxn modelId="{F4CDF70C-A60D-CF48-863A-D2B6302600B9}" srcId="{F552CDBA-E3AA-DF4C-9034-4B5231542B9F}" destId="{B6F9EFBC-4494-9D42-A04C-4956FBA7FC4B}" srcOrd="3" destOrd="0" parTransId="{374CE2E1-7ECA-E345-AAC4-0C14453F826D}" sibTransId="{EF9137E3-DABF-A449-AE3E-FEEBF43F5B86}"/>
    <dgm:cxn modelId="{73090217-511F-0545-9578-837B4A031F12}" srcId="{F552CDBA-E3AA-DF4C-9034-4B5231542B9F}" destId="{20FAFC49-25D5-DC46-8859-951DB7DAF4EA}" srcOrd="1" destOrd="0" parTransId="{6BBF8AD8-F966-724E-B331-3D69CD294D4C}" sibTransId="{EA70C427-6EF8-1F40-B8FF-9F4F42995103}"/>
    <dgm:cxn modelId="{21FB841A-55F2-8E43-83FB-37ED9645C4D1}" type="presOf" srcId="{26207A8C-5A23-3E49-B84F-095F4DCC341B}" destId="{D9634FA2-BAFD-D746-B26C-97ADD864B9EE}" srcOrd="0" destOrd="0" presId="urn:microsoft.com/office/officeart/2005/8/layout/radial1"/>
    <dgm:cxn modelId="{4C07FB23-7937-E842-833F-148977F1889F}" type="presOf" srcId="{6BBF8AD8-F966-724E-B331-3D69CD294D4C}" destId="{B2A8B322-DE4B-1F4F-A171-05B710D68A73}" srcOrd="0" destOrd="0" presId="urn:microsoft.com/office/officeart/2005/8/layout/radial1"/>
    <dgm:cxn modelId="{5FAD6127-C7BF-5D4B-B752-BBE72512F10E}" srcId="{F552CDBA-E3AA-DF4C-9034-4B5231542B9F}" destId="{57DBB607-BE64-2B47-BA8A-851050CBA545}" srcOrd="2" destOrd="0" parTransId="{62D8F4A4-4E1A-FE41-B7C0-713C7E71B624}" sibTransId="{579EF775-CD99-D745-A8B3-2B6ED8F8AEC7}"/>
    <dgm:cxn modelId="{052EA028-FABE-DE48-8F3E-5C6BA53EB1E2}" type="presOf" srcId="{62D8F4A4-4E1A-FE41-B7C0-713C7E71B624}" destId="{D9E87E09-4AA7-FA4E-AA61-BA6FA7B236C0}" srcOrd="0" destOrd="0" presId="urn:microsoft.com/office/officeart/2005/8/layout/radial1"/>
    <dgm:cxn modelId="{ED00C731-F483-AC4F-8C76-055CD70485AD}" type="presOf" srcId="{F552CDBA-E3AA-DF4C-9034-4B5231542B9F}" destId="{F342FFE2-EA2F-C049-9C93-CC47C998572C}" srcOrd="0" destOrd="0" presId="urn:microsoft.com/office/officeart/2005/8/layout/radial1"/>
    <dgm:cxn modelId="{E7804554-920A-E543-AD4B-7352079126DC}" type="presOf" srcId="{6BBF8AD8-F966-724E-B331-3D69CD294D4C}" destId="{47D4843E-EDF1-8043-B693-E0511DF00635}" srcOrd="1" destOrd="0" presId="urn:microsoft.com/office/officeart/2005/8/layout/radial1"/>
    <dgm:cxn modelId="{FF1A3459-2963-5C41-A448-3B35DE514F26}" srcId="{5FC82405-54C4-A448-94FA-78EBDD0A15B3}" destId="{F552CDBA-E3AA-DF4C-9034-4B5231542B9F}" srcOrd="0" destOrd="0" parTransId="{F30C791B-175B-EB4E-B127-3C64425E88F9}" sibTransId="{EAB0E3ED-9133-7F4A-93A4-D200503CFB7B}"/>
    <dgm:cxn modelId="{6AD6846A-EBE8-EF4A-8B83-1FC3472FFF21}" type="presOf" srcId="{5983DC1F-D010-3F44-BB46-BEF01AE9C4FF}" destId="{2192361B-37B7-0A4C-8A04-FEDB96AD18AD}" srcOrd="0" destOrd="0" presId="urn:microsoft.com/office/officeart/2005/8/layout/radial1"/>
    <dgm:cxn modelId="{719DC56A-6C37-B441-BAE5-89D804F652DD}" type="presOf" srcId="{B6F9EFBC-4494-9D42-A04C-4956FBA7FC4B}" destId="{5CBB472C-81ED-6447-A194-F032C4850039}" srcOrd="0" destOrd="0" presId="urn:microsoft.com/office/officeart/2005/8/layout/radial1"/>
    <dgm:cxn modelId="{A67B0386-0F14-924F-AA27-0513138E03FF}" type="presOf" srcId="{62D8F4A4-4E1A-FE41-B7C0-713C7E71B624}" destId="{96C586D6-128D-DF4A-A5FA-45F86A9B19C2}" srcOrd="1" destOrd="0" presId="urn:microsoft.com/office/officeart/2005/8/layout/radial1"/>
    <dgm:cxn modelId="{967069A3-90E2-D843-8592-FDCF1336BCF9}" type="presOf" srcId="{5FC82405-54C4-A448-94FA-78EBDD0A15B3}" destId="{28D18109-8C34-1B4E-A288-D70BB9B510C6}" srcOrd="0" destOrd="0" presId="urn:microsoft.com/office/officeart/2005/8/layout/radial1"/>
    <dgm:cxn modelId="{B4EC18B5-00FC-C742-94F0-A0ACF2D26150}" type="presOf" srcId="{374CE2E1-7ECA-E345-AAC4-0C14453F826D}" destId="{C6EE04D7-8B4B-9D49-B2A2-6AE3399BF3B4}" srcOrd="0" destOrd="0" presId="urn:microsoft.com/office/officeart/2005/8/layout/radial1"/>
    <dgm:cxn modelId="{8A37C8B7-9BC0-D346-AD20-6BF659CA5DB0}" type="presOf" srcId="{57DBB607-BE64-2B47-BA8A-851050CBA545}" destId="{29C30BC8-BD34-404F-97BC-CFE9B2C71A40}" srcOrd="0" destOrd="0" presId="urn:microsoft.com/office/officeart/2005/8/layout/radial1"/>
    <dgm:cxn modelId="{9E83E8D1-9796-564B-8C30-A949FC3E0E77}" type="presOf" srcId="{26207A8C-5A23-3E49-B84F-095F4DCC341B}" destId="{76F5FD11-C8A5-C745-9014-D5929F8A9DFB}" srcOrd="1" destOrd="0" presId="urn:microsoft.com/office/officeart/2005/8/layout/radial1"/>
    <dgm:cxn modelId="{529117ED-90CF-F842-83A6-7968E9C36A1D}" type="presOf" srcId="{20FAFC49-25D5-DC46-8859-951DB7DAF4EA}" destId="{5CC51C92-77F3-2E47-974C-FBFB263A7013}" srcOrd="0" destOrd="0" presId="urn:microsoft.com/office/officeart/2005/8/layout/radial1"/>
    <dgm:cxn modelId="{3C2DA5F0-A6C4-754F-A7E9-1733DB2E8975}" srcId="{F552CDBA-E3AA-DF4C-9034-4B5231542B9F}" destId="{5983DC1F-D010-3F44-BB46-BEF01AE9C4FF}" srcOrd="0" destOrd="0" parTransId="{26207A8C-5A23-3E49-B84F-095F4DCC341B}" sibTransId="{47443318-E8F6-BD4E-A4B4-B980C647F041}"/>
    <dgm:cxn modelId="{86D265F5-4DBF-A049-8FC0-6C858BC6F236}" type="presOf" srcId="{374CE2E1-7ECA-E345-AAC4-0C14453F826D}" destId="{5C7F0D4B-22F4-D648-9BC2-010E66BE6523}" srcOrd="1" destOrd="0" presId="urn:microsoft.com/office/officeart/2005/8/layout/radial1"/>
    <dgm:cxn modelId="{A481F05B-781C-AB43-BE8A-7DA7C9E22966}" type="presParOf" srcId="{28D18109-8C34-1B4E-A288-D70BB9B510C6}" destId="{F342FFE2-EA2F-C049-9C93-CC47C998572C}" srcOrd="0" destOrd="0" presId="urn:microsoft.com/office/officeart/2005/8/layout/radial1"/>
    <dgm:cxn modelId="{3DC2E2A9-DFB7-4E47-A088-473D726D516A}" type="presParOf" srcId="{28D18109-8C34-1B4E-A288-D70BB9B510C6}" destId="{D9634FA2-BAFD-D746-B26C-97ADD864B9EE}" srcOrd="1" destOrd="0" presId="urn:microsoft.com/office/officeart/2005/8/layout/radial1"/>
    <dgm:cxn modelId="{DF542EBE-D4FD-D54D-BF5B-3BA4882E6C95}" type="presParOf" srcId="{D9634FA2-BAFD-D746-B26C-97ADD864B9EE}" destId="{76F5FD11-C8A5-C745-9014-D5929F8A9DFB}" srcOrd="0" destOrd="0" presId="urn:microsoft.com/office/officeart/2005/8/layout/radial1"/>
    <dgm:cxn modelId="{B4BEDD28-77F6-264A-B778-F7EB25B3EA05}" type="presParOf" srcId="{28D18109-8C34-1B4E-A288-D70BB9B510C6}" destId="{2192361B-37B7-0A4C-8A04-FEDB96AD18AD}" srcOrd="2" destOrd="0" presId="urn:microsoft.com/office/officeart/2005/8/layout/radial1"/>
    <dgm:cxn modelId="{8B3EA71C-BA1F-4949-BF72-29B282DB3137}" type="presParOf" srcId="{28D18109-8C34-1B4E-A288-D70BB9B510C6}" destId="{B2A8B322-DE4B-1F4F-A171-05B710D68A73}" srcOrd="3" destOrd="0" presId="urn:microsoft.com/office/officeart/2005/8/layout/radial1"/>
    <dgm:cxn modelId="{A5F8D51D-BF17-F246-882A-EE8EA4724492}" type="presParOf" srcId="{B2A8B322-DE4B-1F4F-A171-05B710D68A73}" destId="{47D4843E-EDF1-8043-B693-E0511DF00635}" srcOrd="0" destOrd="0" presId="urn:microsoft.com/office/officeart/2005/8/layout/radial1"/>
    <dgm:cxn modelId="{54BA742E-12BB-C143-A681-AE409E649B87}" type="presParOf" srcId="{28D18109-8C34-1B4E-A288-D70BB9B510C6}" destId="{5CC51C92-77F3-2E47-974C-FBFB263A7013}" srcOrd="4" destOrd="0" presId="urn:microsoft.com/office/officeart/2005/8/layout/radial1"/>
    <dgm:cxn modelId="{1F8CF5AC-2E90-6942-A557-673B65DB5822}" type="presParOf" srcId="{28D18109-8C34-1B4E-A288-D70BB9B510C6}" destId="{D9E87E09-4AA7-FA4E-AA61-BA6FA7B236C0}" srcOrd="5" destOrd="0" presId="urn:microsoft.com/office/officeart/2005/8/layout/radial1"/>
    <dgm:cxn modelId="{B93B5726-2B8F-AD4E-8620-BDE0570E7181}" type="presParOf" srcId="{D9E87E09-4AA7-FA4E-AA61-BA6FA7B236C0}" destId="{96C586D6-128D-DF4A-A5FA-45F86A9B19C2}" srcOrd="0" destOrd="0" presId="urn:microsoft.com/office/officeart/2005/8/layout/radial1"/>
    <dgm:cxn modelId="{A6B47A77-DE3D-7E41-BEFD-C46C54BFA5F9}" type="presParOf" srcId="{28D18109-8C34-1B4E-A288-D70BB9B510C6}" destId="{29C30BC8-BD34-404F-97BC-CFE9B2C71A40}" srcOrd="6" destOrd="0" presId="urn:microsoft.com/office/officeart/2005/8/layout/radial1"/>
    <dgm:cxn modelId="{8D5A3D10-6581-6242-93D6-9EACCC151438}" type="presParOf" srcId="{28D18109-8C34-1B4E-A288-D70BB9B510C6}" destId="{C6EE04D7-8B4B-9D49-B2A2-6AE3399BF3B4}" srcOrd="7" destOrd="0" presId="urn:microsoft.com/office/officeart/2005/8/layout/radial1"/>
    <dgm:cxn modelId="{79BFEF2E-6639-B44B-9AF7-BC1CF57950F3}" type="presParOf" srcId="{C6EE04D7-8B4B-9D49-B2A2-6AE3399BF3B4}" destId="{5C7F0D4B-22F4-D648-9BC2-010E66BE6523}" srcOrd="0" destOrd="0" presId="urn:microsoft.com/office/officeart/2005/8/layout/radial1"/>
    <dgm:cxn modelId="{6C463550-876D-4940-9D16-193B57121A8E}" type="presParOf" srcId="{28D18109-8C34-1B4E-A288-D70BB9B510C6}" destId="{5CBB472C-81ED-6447-A194-F032C4850039}" srcOrd="8" destOrd="0" presId="urn:microsoft.com/office/officeart/2005/8/layout/radial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CBC9D9-9A20-3E41-A0ED-B98862980EA9}">
      <dsp:nvSpPr>
        <dsp:cNvPr id="0" name=""/>
        <dsp:cNvSpPr/>
      </dsp:nvSpPr>
      <dsp:spPr>
        <a:xfrm>
          <a:off x="861256" y="822482"/>
          <a:ext cx="630860" cy="630860"/>
        </a:xfrm>
        <a:prstGeom prst="ellipse">
          <a:avLst/>
        </a:prstGeom>
        <a:solidFill>
          <a:srgbClr val="BBBAC8"/>
        </a:solidFill>
        <a:ln w="12700" cap="flat" cmpd="sng" algn="ctr">
          <a:solidFill>
            <a:schemeClr val="accent5"/>
          </a:solidFill>
          <a:prstDash val="dash"/>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88950">
            <a:lnSpc>
              <a:spcPct val="90000"/>
            </a:lnSpc>
            <a:spcBef>
              <a:spcPct val="0"/>
            </a:spcBef>
            <a:spcAft>
              <a:spcPct val="35000"/>
            </a:spcAft>
            <a:buNone/>
          </a:pPr>
          <a:r>
            <a:rPr lang="de-DE" sz="900" kern="1200" dirty="0"/>
            <a:t>Lorem</a:t>
          </a:r>
          <a:endParaRPr lang="de-DE" sz="900" kern="1200" dirty="0">
            <a:latin typeface="Calibri" panose="020F0502020204030204"/>
            <a:ea typeface="+mn-ea"/>
            <a:cs typeface="+mn-cs"/>
          </a:endParaRPr>
        </a:p>
      </dsp:txBody>
      <dsp:txXfrm>
        <a:off x="953643" y="914869"/>
        <a:ext cx="446086" cy="446086"/>
      </dsp:txXfrm>
    </dsp:sp>
    <dsp:sp modelId="{A67E14A6-B2A5-3C41-A1F3-84DBA77A0BB2}">
      <dsp:nvSpPr>
        <dsp:cNvPr id="0" name=""/>
        <dsp:cNvSpPr/>
      </dsp:nvSpPr>
      <dsp:spPr>
        <a:xfrm rot="16200000">
          <a:off x="1081472" y="703142"/>
          <a:ext cx="190427" cy="48251"/>
        </a:xfrm>
        <a:custGeom>
          <a:avLst/>
          <a:gdLst/>
          <a:ahLst/>
          <a:cxnLst/>
          <a:rect l="0" t="0" r="0" b="0"/>
          <a:pathLst>
            <a:path>
              <a:moveTo>
                <a:pt x="0" y="24125"/>
              </a:moveTo>
              <a:lnTo>
                <a:pt x="190427" y="24125"/>
              </a:lnTo>
            </a:path>
          </a:pathLst>
        </a:custGeom>
        <a:noFill/>
        <a:ln w="9525" cap="flat" cmpd="sng" algn="ctr">
          <a:solidFill>
            <a:schemeClr val="accent4"/>
          </a:solidFill>
          <a:prstDash val="dash"/>
          <a:roun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de-DE" sz="500" kern="1200"/>
        </a:p>
      </dsp:txBody>
      <dsp:txXfrm>
        <a:off x="1171925" y="722507"/>
        <a:ext cx="9521" cy="9521"/>
      </dsp:txXfrm>
    </dsp:sp>
    <dsp:sp modelId="{FD09015D-AED8-1843-9D2F-602B4BE47D7B}">
      <dsp:nvSpPr>
        <dsp:cNvPr id="0" name=""/>
        <dsp:cNvSpPr/>
      </dsp:nvSpPr>
      <dsp:spPr>
        <a:xfrm>
          <a:off x="861256" y="1194"/>
          <a:ext cx="630860" cy="630860"/>
        </a:xfrm>
        <a:prstGeom prst="ellipse">
          <a:avLst/>
        </a:prstGeom>
        <a:solidFill>
          <a:schemeClr val="accent4">
            <a:lumMod val="60000"/>
            <a:lumOff val="40000"/>
          </a:schemeClr>
        </a:solidFill>
        <a:ln w="12700" cap="flat" cmpd="sng" algn="ctr">
          <a:solidFill>
            <a:schemeClr val="accent4"/>
          </a:solidFill>
          <a:prstDash val="dash"/>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533400">
            <a:lnSpc>
              <a:spcPct val="90000"/>
            </a:lnSpc>
            <a:spcBef>
              <a:spcPct val="0"/>
            </a:spcBef>
            <a:spcAft>
              <a:spcPct val="35000"/>
            </a:spcAft>
            <a:buNone/>
          </a:pPr>
          <a:r>
            <a:rPr lang="de-DE" sz="900" kern="1200" dirty="0">
              <a:solidFill>
                <a:srgbClr val="FFFFFF"/>
              </a:solidFill>
              <a:latin typeface="Calibri" panose="020F0502020204030204"/>
              <a:ea typeface="+mn-ea"/>
              <a:cs typeface="+mn-cs"/>
            </a:rPr>
            <a:t>Lorem</a:t>
          </a:r>
        </a:p>
      </dsp:txBody>
      <dsp:txXfrm>
        <a:off x="953643" y="93581"/>
        <a:ext cx="446086" cy="446086"/>
      </dsp:txXfrm>
    </dsp:sp>
    <dsp:sp modelId="{EBAC4B8B-E1A7-D44D-9533-C0C8A1EA62DF}">
      <dsp:nvSpPr>
        <dsp:cNvPr id="0" name=""/>
        <dsp:cNvSpPr/>
      </dsp:nvSpPr>
      <dsp:spPr>
        <a:xfrm>
          <a:off x="1492116" y="1113786"/>
          <a:ext cx="190427" cy="48251"/>
        </a:xfrm>
        <a:custGeom>
          <a:avLst/>
          <a:gdLst/>
          <a:ahLst/>
          <a:cxnLst/>
          <a:rect l="0" t="0" r="0" b="0"/>
          <a:pathLst>
            <a:path>
              <a:moveTo>
                <a:pt x="0" y="24125"/>
              </a:moveTo>
              <a:lnTo>
                <a:pt x="190427" y="24125"/>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de-DE" sz="500" kern="1200"/>
        </a:p>
      </dsp:txBody>
      <dsp:txXfrm>
        <a:off x="1582569" y="1133151"/>
        <a:ext cx="9521" cy="9521"/>
      </dsp:txXfrm>
    </dsp:sp>
    <dsp:sp modelId="{257108B7-AEAC-B347-B943-80FA71125E0E}">
      <dsp:nvSpPr>
        <dsp:cNvPr id="0" name=""/>
        <dsp:cNvSpPr/>
      </dsp:nvSpPr>
      <dsp:spPr>
        <a:xfrm>
          <a:off x="1682544" y="822482"/>
          <a:ext cx="630860" cy="630860"/>
        </a:xfrm>
        <a:prstGeom prst="ellipse">
          <a:avLst/>
        </a:prstGeom>
        <a:solidFill>
          <a:srgbClr val="BBBAC8"/>
        </a:solidFill>
        <a:ln w="12700" cap="flat" cmpd="sng" algn="ctr">
          <a:solidFill>
            <a:schemeClr val="accent5"/>
          </a:solidFill>
          <a:prstDash val="dash"/>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t>Lorem</a:t>
          </a:r>
        </a:p>
      </dsp:txBody>
      <dsp:txXfrm>
        <a:off x="1774931" y="914869"/>
        <a:ext cx="446086" cy="446086"/>
      </dsp:txXfrm>
    </dsp:sp>
    <dsp:sp modelId="{8405AED2-35F3-AC40-8BB4-5E4B11519354}">
      <dsp:nvSpPr>
        <dsp:cNvPr id="0" name=""/>
        <dsp:cNvSpPr/>
      </dsp:nvSpPr>
      <dsp:spPr>
        <a:xfrm rot="5400000">
          <a:off x="1081472" y="1524430"/>
          <a:ext cx="190427" cy="48251"/>
        </a:xfrm>
        <a:custGeom>
          <a:avLst/>
          <a:gdLst/>
          <a:ahLst/>
          <a:cxnLst/>
          <a:rect l="0" t="0" r="0" b="0"/>
          <a:pathLst>
            <a:path>
              <a:moveTo>
                <a:pt x="0" y="24125"/>
              </a:moveTo>
              <a:lnTo>
                <a:pt x="190427" y="24125"/>
              </a:lnTo>
            </a:path>
          </a:pathLst>
        </a:custGeom>
        <a:noFill/>
        <a:ln w="15875" cap="flat" cmpd="sng" algn="ctr">
          <a:solidFill>
            <a:srgbClr val="BBBAC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de-DE" sz="500" kern="1200"/>
        </a:p>
      </dsp:txBody>
      <dsp:txXfrm>
        <a:off x="1171925" y="1543795"/>
        <a:ext cx="9521" cy="9521"/>
      </dsp:txXfrm>
    </dsp:sp>
    <dsp:sp modelId="{3F1B4DFD-AA37-CA46-9F54-E0A594A5C3C4}">
      <dsp:nvSpPr>
        <dsp:cNvPr id="0" name=""/>
        <dsp:cNvSpPr/>
      </dsp:nvSpPr>
      <dsp:spPr>
        <a:xfrm>
          <a:off x="861256" y="1643770"/>
          <a:ext cx="630860" cy="630860"/>
        </a:xfrm>
        <a:prstGeom prst="ellipse">
          <a:avLst/>
        </a:prstGeom>
        <a:solidFill>
          <a:schemeClr val="accent4"/>
        </a:solidFill>
        <a:ln w="12700" cap="flat" cmpd="sng" algn="ctr">
          <a:solidFill>
            <a:schemeClr val="accent4">
              <a:lumMod val="75000"/>
            </a:schemeClr>
          </a:solidFill>
          <a:prstDash val="dash"/>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622300">
            <a:lnSpc>
              <a:spcPct val="90000"/>
            </a:lnSpc>
            <a:spcBef>
              <a:spcPct val="0"/>
            </a:spcBef>
            <a:spcAft>
              <a:spcPct val="35000"/>
            </a:spcAft>
            <a:buNone/>
          </a:pPr>
          <a:r>
            <a:rPr lang="de-DE" sz="1250" kern="1200" dirty="0">
              <a:latin typeface="Calibri" panose="020F0502020204030204"/>
              <a:ea typeface="+mn-ea"/>
              <a:cs typeface="+mn-cs"/>
            </a:rPr>
            <a:t>Lorem</a:t>
          </a:r>
        </a:p>
      </dsp:txBody>
      <dsp:txXfrm>
        <a:off x="953643" y="1736157"/>
        <a:ext cx="446086" cy="446086"/>
      </dsp:txXfrm>
    </dsp:sp>
    <dsp:sp modelId="{AF7E9874-21F5-4341-BFF3-B3E6A3F3323E}">
      <dsp:nvSpPr>
        <dsp:cNvPr id="0" name=""/>
        <dsp:cNvSpPr/>
      </dsp:nvSpPr>
      <dsp:spPr>
        <a:xfrm rot="10800000">
          <a:off x="670828" y="1113786"/>
          <a:ext cx="190427" cy="48251"/>
        </a:xfrm>
        <a:custGeom>
          <a:avLst/>
          <a:gdLst/>
          <a:ahLst/>
          <a:cxnLst/>
          <a:rect l="0" t="0" r="0" b="0"/>
          <a:pathLst>
            <a:path>
              <a:moveTo>
                <a:pt x="0" y="24125"/>
              </a:moveTo>
              <a:lnTo>
                <a:pt x="190427" y="24125"/>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de-DE" sz="500" kern="1200"/>
        </a:p>
      </dsp:txBody>
      <dsp:txXfrm rot="10800000">
        <a:off x="761281" y="1133151"/>
        <a:ext cx="9521" cy="9521"/>
      </dsp:txXfrm>
    </dsp:sp>
    <dsp:sp modelId="{595E4853-12FD-0A4D-8D34-123281892E30}">
      <dsp:nvSpPr>
        <dsp:cNvPr id="0" name=""/>
        <dsp:cNvSpPr/>
      </dsp:nvSpPr>
      <dsp:spPr>
        <a:xfrm>
          <a:off x="39968" y="822482"/>
          <a:ext cx="630860" cy="630860"/>
        </a:xfrm>
        <a:prstGeom prst="ellipse">
          <a:avLst/>
        </a:prstGeom>
        <a:solidFill>
          <a:srgbClr val="BBBAC8"/>
        </a:solidFill>
        <a:ln w="12700" cap="flat" cmpd="sng" algn="ctr">
          <a:solidFill>
            <a:schemeClr val="accent5"/>
          </a:solidFill>
          <a:prstDash val="dash"/>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a:latin typeface="Calibri" panose="020F0502020204030204"/>
              <a:ea typeface="+mn-ea"/>
              <a:cs typeface="+mn-cs"/>
            </a:rPr>
            <a:t>Lorem</a:t>
          </a:r>
          <a:endParaRPr lang="de-DE" sz="900" kern="1200" dirty="0"/>
        </a:p>
      </dsp:txBody>
      <dsp:txXfrm>
        <a:off x="132355" y="914869"/>
        <a:ext cx="446086" cy="4460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89ED5D-B458-FF4F-B2E9-3ED9B64DD1AF}">
      <dsp:nvSpPr>
        <dsp:cNvPr id="0" name=""/>
        <dsp:cNvSpPr/>
      </dsp:nvSpPr>
      <dsp:spPr>
        <a:xfrm>
          <a:off x="618001" y="572479"/>
          <a:ext cx="985483" cy="44618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rtl="0">
            <a:lnSpc>
              <a:spcPct val="90000"/>
            </a:lnSpc>
            <a:spcBef>
              <a:spcPct val="0"/>
            </a:spcBef>
            <a:spcAft>
              <a:spcPct val="35000"/>
            </a:spcAft>
            <a:buNone/>
          </a:pPr>
          <a:r>
            <a:rPr lang="de-DE" sz="1200" kern="1200" dirty="0"/>
            <a:t>Lorem</a:t>
          </a:r>
        </a:p>
      </dsp:txBody>
      <dsp:txXfrm>
        <a:off x="639782" y="594260"/>
        <a:ext cx="941921" cy="402624"/>
      </dsp:txXfrm>
    </dsp:sp>
    <dsp:sp modelId="{3453E66D-D343-3B4B-A84B-9EB3F33B0911}">
      <dsp:nvSpPr>
        <dsp:cNvPr id="0" name=""/>
        <dsp:cNvSpPr/>
      </dsp:nvSpPr>
      <dsp:spPr>
        <a:xfrm rot="5403539">
          <a:off x="796231" y="1332624"/>
          <a:ext cx="627916" cy="0"/>
        </a:xfrm>
        <a:custGeom>
          <a:avLst/>
          <a:gdLst/>
          <a:ahLst/>
          <a:cxnLst/>
          <a:rect l="0" t="0" r="0" b="0"/>
          <a:pathLst>
            <a:path>
              <a:moveTo>
                <a:pt x="0" y="0"/>
              </a:moveTo>
              <a:lnTo>
                <a:pt x="627916" y="0"/>
              </a:lnTo>
            </a:path>
          </a:pathLst>
        </a:custGeom>
        <a:noFill/>
        <a:ln w="12700" cap="flat" cmpd="sng" algn="ctr">
          <a:solidFill>
            <a:schemeClr val="accent4"/>
          </a:solidFill>
          <a:prstDash val="solid"/>
          <a:miter lim="800000"/>
          <a:tailEnd type="triangle"/>
        </a:ln>
        <a:effectLst/>
      </dsp:spPr>
      <dsp:style>
        <a:lnRef idx="2">
          <a:scrgbClr r="0" g="0" b="0"/>
        </a:lnRef>
        <a:fillRef idx="0">
          <a:scrgbClr r="0" g="0" b="0"/>
        </a:fillRef>
        <a:effectRef idx="0">
          <a:scrgbClr r="0" g="0" b="0"/>
        </a:effectRef>
        <a:fontRef idx="minor"/>
      </dsp:style>
    </dsp:sp>
    <dsp:sp modelId="{36EE3897-3A47-7547-A02D-C4CBBF7341C0}">
      <dsp:nvSpPr>
        <dsp:cNvPr id="0" name=""/>
        <dsp:cNvSpPr/>
      </dsp:nvSpPr>
      <dsp:spPr>
        <a:xfrm>
          <a:off x="716803" y="1646582"/>
          <a:ext cx="785654" cy="457716"/>
        </a:xfrm>
        <a:prstGeom prst="roundRect">
          <a:avLst/>
        </a:prstGeom>
        <a:solidFill>
          <a:schemeClr val="accent3">
            <a:hueOff val="-1613462"/>
            <a:satOff val="-8413"/>
            <a:lumOff val="-13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444500">
            <a:lnSpc>
              <a:spcPct val="90000"/>
            </a:lnSpc>
            <a:spcBef>
              <a:spcPct val="0"/>
            </a:spcBef>
            <a:spcAft>
              <a:spcPct val="35000"/>
            </a:spcAft>
            <a:buNone/>
          </a:pPr>
          <a:r>
            <a:rPr lang="de-DE" sz="1000" kern="1200" dirty="0"/>
            <a:t>Lorem</a:t>
          </a:r>
        </a:p>
      </dsp:txBody>
      <dsp:txXfrm>
        <a:off x="739147" y="1668926"/>
        <a:ext cx="740966" cy="413028"/>
      </dsp:txXfrm>
    </dsp:sp>
    <dsp:sp modelId="{5FEEDE9B-2C62-9345-A709-8A5999E7CC92}">
      <dsp:nvSpPr>
        <dsp:cNvPr id="0" name=""/>
        <dsp:cNvSpPr/>
      </dsp:nvSpPr>
      <dsp:spPr>
        <a:xfrm rot="2978516">
          <a:off x="1220899" y="1190402"/>
          <a:ext cx="450741" cy="0"/>
        </a:xfrm>
        <a:custGeom>
          <a:avLst/>
          <a:gdLst/>
          <a:ahLst/>
          <a:cxnLst/>
          <a:rect l="0" t="0" r="0" b="0"/>
          <a:pathLst>
            <a:path>
              <a:moveTo>
                <a:pt x="0" y="0"/>
              </a:moveTo>
              <a:lnTo>
                <a:pt x="450741" y="0"/>
              </a:lnTo>
            </a:path>
          </a:pathLst>
        </a:custGeom>
        <a:noFill/>
        <a:ln w="12700" cap="flat" cmpd="sng" algn="ctr">
          <a:solidFill>
            <a:schemeClr val="accent4"/>
          </a:solidFill>
          <a:prstDash val="solid"/>
          <a:miter lim="800000"/>
          <a:tailEnd type="triangle"/>
        </a:ln>
        <a:effectLst/>
      </dsp:spPr>
      <dsp:style>
        <a:lnRef idx="2">
          <a:scrgbClr r="0" g="0" b="0"/>
        </a:lnRef>
        <a:fillRef idx="0">
          <a:scrgbClr r="0" g="0" b="0"/>
        </a:fillRef>
        <a:effectRef idx="0">
          <a:scrgbClr r="0" g="0" b="0"/>
        </a:effectRef>
        <a:fontRef idx="minor"/>
      </dsp:style>
    </dsp:sp>
    <dsp:sp modelId="{C12CA63C-2E28-8B4E-AEFC-983FAB9C7A7A}">
      <dsp:nvSpPr>
        <dsp:cNvPr id="0" name=""/>
        <dsp:cNvSpPr/>
      </dsp:nvSpPr>
      <dsp:spPr>
        <a:xfrm>
          <a:off x="1592212" y="1348871"/>
          <a:ext cx="612994" cy="747866"/>
        </a:xfrm>
        <a:prstGeom prst="roundRect">
          <a:avLst/>
        </a:prstGeom>
        <a:solidFill>
          <a:schemeClr val="accent3">
            <a:hueOff val="-3226924"/>
            <a:satOff val="-16825"/>
            <a:lumOff val="-2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444500">
            <a:lnSpc>
              <a:spcPct val="90000"/>
            </a:lnSpc>
            <a:spcBef>
              <a:spcPct val="0"/>
            </a:spcBef>
            <a:spcAft>
              <a:spcPct val="35000"/>
            </a:spcAft>
            <a:buNone/>
          </a:pPr>
          <a:r>
            <a:rPr lang="de-DE" sz="1000" kern="1200" dirty="0"/>
            <a:t>Lorem</a:t>
          </a:r>
        </a:p>
      </dsp:txBody>
      <dsp:txXfrm>
        <a:off x="1622136" y="1378795"/>
        <a:ext cx="553146" cy="688018"/>
      </dsp:txXfrm>
    </dsp:sp>
    <dsp:sp modelId="{0B45A8E6-9EFA-294F-AEF7-103AA33DC0C6}">
      <dsp:nvSpPr>
        <dsp:cNvPr id="0" name=""/>
        <dsp:cNvSpPr/>
      </dsp:nvSpPr>
      <dsp:spPr>
        <a:xfrm rot="7771183">
          <a:off x="521354" y="1209759"/>
          <a:ext cx="495440" cy="0"/>
        </a:xfrm>
        <a:custGeom>
          <a:avLst/>
          <a:gdLst/>
          <a:ahLst/>
          <a:cxnLst/>
          <a:rect l="0" t="0" r="0" b="0"/>
          <a:pathLst>
            <a:path>
              <a:moveTo>
                <a:pt x="0" y="0"/>
              </a:moveTo>
              <a:lnTo>
                <a:pt x="495440" y="0"/>
              </a:lnTo>
            </a:path>
          </a:pathLst>
        </a:custGeom>
        <a:noFill/>
        <a:ln w="12700" cap="flat" cmpd="sng" algn="ctr">
          <a:solidFill>
            <a:schemeClr val="accent4"/>
          </a:solidFill>
          <a:prstDash val="solid"/>
          <a:miter lim="800000"/>
          <a:tailEnd type="triangle"/>
        </a:ln>
        <a:effectLst/>
      </dsp:spPr>
      <dsp:style>
        <a:lnRef idx="2">
          <a:scrgbClr r="0" g="0" b="0"/>
        </a:lnRef>
        <a:fillRef idx="0">
          <a:scrgbClr r="0" g="0" b="0"/>
        </a:fillRef>
        <a:effectRef idx="0">
          <a:scrgbClr r="0" g="0" b="0"/>
        </a:effectRef>
        <a:fontRef idx="minor"/>
      </dsp:style>
    </dsp:sp>
    <dsp:sp modelId="{C6E14E6C-C998-2B48-AC61-6F459454F85A}">
      <dsp:nvSpPr>
        <dsp:cNvPr id="0" name=""/>
        <dsp:cNvSpPr/>
      </dsp:nvSpPr>
      <dsp:spPr>
        <a:xfrm>
          <a:off x="33164" y="1400852"/>
          <a:ext cx="588385" cy="688756"/>
        </a:xfrm>
        <a:prstGeom prst="roundRect">
          <a:avLst/>
        </a:prstGeom>
        <a:solidFill>
          <a:schemeClr val="accent3">
            <a:hueOff val="-4840387"/>
            <a:satOff val="-25238"/>
            <a:lumOff val="-4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444500">
            <a:lnSpc>
              <a:spcPct val="90000"/>
            </a:lnSpc>
            <a:spcBef>
              <a:spcPct val="0"/>
            </a:spcBef>
            <a:spcAft>
              <a:spcPct val="35000"/>
            </a:spcAft>
            <a:buNone/>
          </a:pPr>
          <a:r>
            <a:rPr lang="de-DE" sz="1000" kern="1200" dirty="0"/>
            <a:t>Lorem</a:t>
          </a:r>
        </a:p>
      </dsp:txBody>
      <dsp:txXfrm>
        <a:off x="61887" y="1429575"/>
        <a:ext cx="530939" cy="631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3B7930-D462-BC4A-8722-D72DAE840AD5}">
      <dsp:nvSpPr>
        <dsp:cNvPr id="0" name=""/>
        <dsp:cNvSpPr/>
      </dsp:nvSpPr>
      <dsp:spPr>
        <a:xfrm>
          <a:off x="836" y="0"/>
          <a:ext cx="1019476" cy="391109"/>
        </a:xfrm>
        <a:prstGeom prst="chevron">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rtl="0">
            <a:lnSpc>
              <a:spcPct val="90000"/>
            </a:lnSpc>
            <a:spcBef>
              <a:spcPct val="0"/>
            </a:spcBef>
            <a:spcAft>
              <a:spcPct val="35000"/>
            </a:spcAft>
            <a:buNone/>
          </a:pPr>
          <a:r>
            <a:rPr lang="de-DE" sz="1100" kern="1200" dirty="0"/>
            <a:t>Lorem</a:t>
          </a:r>
        </a:p>
      </dsp:txBody>
      <dsp:txXfrm>
        <a:off x="196391" y="0"/>
        <a:ext cx="628367" cy="391109"/>
      </dsp:txXfrm>
    </dsp:sp>
    <dsp:sp modelId="{129874E5-DDE7-6A48-B2E9-C1D0E83BEABD}">
      <dsp:nvSpPr>
        <dsp:cNvPr id="0" name=""/>
        <dsp:cNvSpPr/>
      </dsp:nvSpPr>
      <dsp:spPr>
        <a:xfrm>
          <a:off x="918365" y="0"/>
          <a:ext cx="1019476" cy="391109"/>
        </a:xfrm>
        <a:prstGeom prst="chevron">
          <a:avLst/>
        </a:prstGeom>
        <a:solidFill>
          <a:schemeClr val="accent1">
            <a:shade val="80000"/>
            <a:hueOff val="142809"/>
            <a:satOff val="-19252"/>
            <a:lumOff val="184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rtl="0">
            <a:lnSpc>
              <a:spcPct val="90000"/>
            </a:lnSpc>
            <a:spcBef>
              <a:spcPct val="0"/>
            </a:spcBef>
            <a:spcAft>
              <a:spcPct val="35000"/>
            </a:spcAft>
            <a:buNone/>
          </a:pPr>
          <a:r>
            <a:rPr lang="de-DE" sz="1100" kern="1200" dirty="0"/>
            <a:t>Lorem</a:t>
          </a:r>
        </a:p>
      </dsp:txBody>
      <dsp:txXfrm>
        <a:off x="1113920" y="0"/>
        <a:ext cx="628367" cy="391109"/>
      </dsp:txXfrm>
    </dsp:sp>
    <dsp:sp modelId="{3F46DFBB-EF8C-7145-B9E7-58BFDD3F012F}">
      <dsp:nvSpPr>
        <dsp:cNvPr id="0" name=""/>
        <dsp:cNvSpPr/>
      </dsp:nvSpPr>
      <dsp:spPr>
        <a:xfrm>
          <a:off x="1836730" y="0"/>
          <a:ext cx="1019476" cy="391109"/>
        </a:xfrm>
        <a:prstGeom prst="chevron">
          <a:avLst/>
        </a:prstGeom>
        <a:solidFill>
          <a:schemeClr val="accent1">
            <a:shade val="80000"/>
            <a:hueOff val="285618"/>
            <a:satOff val="-38504"/>
            <a:lumOff val="369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rtl="0">
            <a:lnSpc>
              <a:spcPct val="90000"/>
            </a:lnSpc>
            <a:spcBef>
              <a:spcPct val="0"/>
            </a:spcBef>
            <a:spcAft>
              <a:spcPct val="35000"/>
            </a:spcAft>
            <a:buNone/>
          </a:pPr>
          <a:r>
            <a:rPr lang="de-DE" sz="1100" kern="1200" dirty="0"/>
            <a:t>Lorem</a:t>
          </a:r>
        </a:p>
      </dsp:txBody>
      <dsp:txXfrm>
        <a:off x="2032285" y="0"/>
        <a:ext cx="628367" cy="3911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82340C-57F1-784B-B199-A3F03C0CD0EE}">
      <dsp:nvSpPr>
        <dsp:cNvPr id="0" name=""/>
        <dsp:cNvSpPr/>
      </dsp:nvSpPr>
      <dsp:spPr>
        <a:xfrm>
          <a:off x="1556584" y="1490808"/>
          <a:ext cx="696603" cy="696603"/>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kern="1200" dirty="0"/>
            <a:t>Lorem</a:t>
          </a:r>
        </a:p>
      </dsp:txBody>
      <dsp:txXfrm>
        <a:off x="1658599" y="1592823"/>
        <a:ext cx="492573" cy="492573"/>
      </dsp:txXfrm>
    </dsp:sp>
    <dsp:sp modelId="{9192BE59-4262-7649-B5DD-66EF36F5AEE6}">
      <dsp:nvSpPr>
        <dsp:cNvPr id="0" name=""/>
        <dsp:cNvSpPr/>
      </dsp:nvSpPr>
      <dsp:spPr>
        <a:xfrm rot="16478218">
          <a:off x="1768743" y="1297654"/>
          <a:ext cx="357503" cy="32255"/>
        </a:xfrm>
        <a:custGeom>
          <a:avLst/>
          <a:gdLst/>
          <a:ahLst/>
          <a:cxnLst/>
          <a:rect l="0" t="0" r="0" b="0"/>
          <a:pathLst>
            <a:path>
              <a:moveTo>
                <a:pt x="0" y="16127"/>
              </a:moveTo>
              <a:lnTo>
                <a:pt x="357503" y="16127"/>
              </a:lnTo>
            </a:path>
          </a:pathLst>
        </a:custGeom>
        <a:noFill/>
        <a:ln w="12700" cap="flat" cmpd="sng" algn="ctr">
          <a:solidFill>
            <a:schemeClr val="accent6">
              <a:lumMod val="75000"/>
            </a:schemeClr>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de-DE" sz="500" kern="1200"/>
        </a:p>
      </dsp:txBody>
      <dsp:txXfrm>
        <a:off x="1938557" y="1304844"/>
        <a:ext cx="17875" cy="17875"/>
      </dsp:txXfrm>
    </dsp:sp>
    <dsp:sp modelId="{D6868F13-EF80-0742-8BB2-E64DBBB2E35B}">
      <dsp:nvSpPr>
        <dsp:cNvPr id="0" name=""/>
        <dsp:cNvSpPr/>
      </dsp:nvSpPr>
      <dsp:spPr>
        <a:xfrm>
          <a:off x="1358572" y="686047"/>
          <a:ext cx="1243200" cy="44966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solidFill>
                <a:schemeClr val="accent6">
                  <a:lumMod val="75000"/>
                </a:schemeClr>
              </a:solidFill>
            </a:rPr>
            <a:t>Lorem</a:t>
          </a:r>
        </a:p>
      </dsp:txBody>
      <dsp:txXfrm>
        <a:off x="1540634" y="751899"/>
        <a:ext cx="879076" cy="317960"/>
      </dsp:txXfrm>
    </dsp:sp>
    <dsp:sp modelId="{5B3D8312-CBB6-2140-86E6-3FABAAB725EF}">
      <dsp:nvSpPr>
        <dsp:cNvPr id="0" name=""/>
        <dsp:cNvSpPr/>
      </dsp:nvSpPr>
      <dsp:spPr>
        <a:xfrm rot="19120065">
          <a:off x="2115218" y="1457202"/>
          <a:ext cx="411109" cy="32255"/>
        </a:xfrm>
        <a:custGeom>
          <a:avLst/>
          <a:gdLst/>
          <a:ahLst/>
          <a:cxnLst/>
          <a:rect l="0" t="0" r="0" b="0"/>
          <a:pathLst>
            <a:path>
              <a:moveTo>
                <a:pt x="0" y="16127"/>
              </a:moveTo>
              <a:lnTo>
                <a:pt x="411109" y="16127"/>
              </a:lnTo>
            </a:path>
          </a:pathLst>
        </a:custGeom>
        <a:noFill/>
        <a:ln w="12700" cap="flat" cmpd="sng" algn="ctr">
          <a:solidFill>
            <a:schemeClr val="accent6">
              <a:lumMod val="75000"/>
            </a:schemeClr>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de-DE" sz="500" kern="1200"/>
        </a:p>
      </dsp:txBody>
      <dsp:txXfrm>
        <a:off x="2310495" y="1463052"/>
        <a:ext cx="20555" cy="20555"/>
      </dsp:txXfrm>
    </dsp:sp>
    <dsp:sp modelId="{442C8A9B-5376-584E-AD11-BE58B89FF88D}">
      <dsp:nvSpPr>
        <dsp:cNvPr id="0" name=""/>
        <dsp:cNvSpPr/>
      </dsp:nvSpPr>
      <dsp:spPr>
        <a:xfrm>
          <a:off x="2242280" y="915598"/>
          <a:ext cx="912627" cy="450861"/>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solidFill>
                <a:schemeClr val="accent6">
                  <a:lumMod val="75000"/>
                </a:schemeClr>
              </a:solidFill>
            </a:rPr>
            <a:t>Lorem</a:t>
          </a:r>
        </a:p>
      </dsp:txBody>
      <dsp:txXfrm>
        <a:off x="2375931" y="981625"/>
        <a:ext cx="645325" cy="318807"/>
      </dsp:txXfrm>
    </dsp:sp>
    <dsp:sp modelId="{72E2FC15-EF21-7B48-B95D-A4C150438FB6}">
      <dsp:nvSpPr>
        <dsp:cNvPr id="0" name=""/>
        <dsp:cNvSpPr/>
      </dsp:nvSpPr>
      <dsp:spPr>
        <a:xfrm rot="20392118">
          <a:off x="2216829" y="1618151"/>
          <a:ext cx="493676" cy="32255"/>
        </a:xfrm>
        <a:custGeom>
          <a:avLst/>
          <a:gdLst/>
          <a:ahLst/>
          <a:cxnLst/>
          <a:rect l="0" t="0" r="0" b="0"/>
          <a:pathLst>
            <a:path>
              <a:moveTo>
                <a:pt x="0" y="16127"/>
              </a:moveTo>
              <a:lnTo>
                <a:pt x="493676" y="16127"/>
              </a:lnTo>
            </a:path>
          </a:pathLst>
        </a:custGeom>
        <a:noFill/>
        <a:ln w="12700" cap="flat" cmpd="sng" algn="ctr">
          <a:solidFill>
            <a:schemeClr val="accent6">
              <a:lumMod val="75000"/>
            </a:schemeClr>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de-DE" sz="500" kern="1200"/>
        </a:p>
      </dsp:txBody>
      <dsp:txXfrm>
        <a:off x="2451325" y="1621937"/>
        <a:ext cx="24683" cy="24683"/>
      </dsp:txXfrm>
    </dsp:sp>
    <dsp:sp modelId="{CB1E51B5-4987-6D43-8990-BB073ACEF741}">
      <dsp:nvSpPr>
        <dsp:cNvPr id="0" name=""/>
        <dsp:cNvSpPr/>
      </dsp:nvSpPr>
      <dsp:spPr>
        <a:xfrm>
          <a:off x="2614662" y="1274499"/>
          <a:ext cx="737897" cy="338368"/>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solidFill>
                <a:schemeClr val="accent6">
                  <a:lumMod val="75000"/>
                </a:schemeClr>
              </a:solidFill>
            </a:rPr>
            <a:t>Lorem</a:t>
          </a:r>
        </a:p>
      </dsp:txBody>
      <dsp:txXfrm>
        <a:off x="2722725" y="1324052"/>
        <a:ext cx="521771" cy="239262"/>
      </dsp:txXfrm>
    </dsp:sp>
    <dsp:sp modelId="{20D4E522-596A-F841-B4F1-19A12EDA9AA8}">
      <dsp:nvSpPr>
        <dsp:cNvPr id="0" name=""/>
        <dsp:cNvSpPr/>
      </dsp:nvSpPr>
      <dsp:spPr>
        <a:xfrm rot="21384687">
          <a:off x="2252049" y="1786616"/>
          <a:ext cx="465425" cy="32255"/>
        </a:xfrm>
        <a:custGeom>
          <a:avLst/>
          <a:gdLst/>
          <a:ahLst/>
          <a:cxnLst/>
          <a:rect l="0" t="0" r="0" b="0"/>
          <a:pathLst>
            <a:path>
              <a:moveTo>
                <a:pt x="0" y="16127"/>
              </a:moveTo>
              <a:lnTo>
                <a:pt x="465425" y="16127"/>
              </a:lnTo>
            </a:path>
          </a:pathLst>
        </a:custGeom>
        <a:noFill/>
        <a:ln w="12700" cap="flat" cmpd="sng" algn="ctr">
          <a:solidFill>
            <a:schemeClr val="accent6">
              <a:lumMod val="75000"/>
            </a:schemeClr>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de-DE" sz="500" kern="1200"/>
        </a:p>
      </dsp:txBody>
      <dsp:txXfrm>
        <a:off x="2473126" y="1791108"/>
        <a:ext cx="23271" cy="23271"/>
      </dsp:txXfrm>
    </dsp:sp>
    <dsp:sp modelId="{A2CB05E6-5E59-0042-B705-F78E7251388D}">
      <dsp:nvSpPr>
        <dsp:cNvPr id="0" name=""/>
        <dsp:cNvSpPr/>
      </dsp:nvSpPr>
      <dsp:spPr>
        <a:xfrm>
          <a:off x="2713737" y="1613634"/>
          <a:ext cx="682841" cy="306676"/>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solidFill>
                <a:schemeClr val="accent6">
                  <a:lumMod val="75000"/>
                </a:schemeClr>
              </a:solidFill>
            </a:rPr>
            <a:t>Lorem</a:t>
          </a:r>
        </a:p>
      </dsp:txBody>
      <dsp:txXfrm>
        <a:off x="2813737" y="1658546"/>
        <a:ext cx="482841" cy="216852"/>
      </dsp:txXfrm>
    </dsp:sp>
    <dsp:sp modelId="{38F5DF37-9697-194F-9470-1701AA027C35}">
      <dsp:nvSpPr>
        <dsp:cNvPr id="0" name=""/>
        <dsp:cNvSpPr/>
      </dsp:nvSpPr>
      <dsp:spPr>
        <a:xfrm rot="958882">
          <a:off x="2232091" y="1973275"/>
          <a:ext cx="395141" cy="32255"/>
        </a:xfrm>
        <a:custGeom>
          <a:avLst/>
          <a:gdLst/>
          <a:ahLst/>
          <a:cxnLst/>
          <a:rect l="0" t="0" r="0" b="0"/>
          <a:pathLst>
            <a:path>
              <a:moveTo>
                <a:pt x="0" y="16127"/>
              </a:moveTo>
              <a:lnTo>
                <a:pt x="395141" y="16127"/>
              </a:lnTo>
            </a:path>
          </a:pathLst>
        </a:custGeom>
        <a:noFill/>
        <a:ln w="12700" cap="flat" cmpd="sng" algn="ctr">
          <a:solidFill>
            <a:schemeClr val="accent6">
              <a:lumMod val="75000"/>
            </a:schemeClr>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de-DE" sz="500" kern="1200"/>
        </a:p>
      </dsp:txBody>
      <dsp:txXfrm>
        <a:off x="2419783" y="1979524"/>
        <a:ext cx="19757" cy="19757"/>
      </dsp:txXfrm>
    </dsp:sp>
    <dsp:sp modelId="{C30775A2-AFBC-4C4A-986F-9C8BFB596CAC}">
      <dsp:nvSpPr>
        <dsp:cNvPr id="0" name=""/>
        <dsp:cNvSpPr/>
      </dsp:nvSpPr>
      <dsp:spPr>
        <a:xfrm>
          <a:off x="2457005" y="2000551"/>
          <a:ext cx="1081824" cy="303191"/>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solidFill>
                <a:schemeClr val="accent6">
                  <a:lumMod val="75000"/>
                </a:schemeClr>
              </a:solidFill>
            </a:rPr>
            <a:t>Lorem</a:t>
          </a:r>
        </a:p>
      </dsp:txBody>
      <dsp:txXfrm>
        <a:off x="2615434" y="2044952"/>
        <a:ext cx="764966" cy="214389"/>
      </dsp:txXfrm>
    </dsp:sp>
    <dsp:sp modelId="{F0AD44A2-EE14-F141-9592-F30D99BED86C}">
      <dsp:nvSpPr>
        <dsp:cNvPr id="0" name=""/>
        <dsp:cNvSpPr/>
      </dsp:nvSpPr>
      <dsp:spPr>
        <a:xfrm rot="2745517">
          <a:off x="2112069" y="2157394"/>
          <a:ext cx="236975" cy="32255"/>
        </a:xfrm>
        <a:custGeom>
          <a:avLst/>
          <a:gdLst/>
          <a:ahLst/>
          <a:cxnLst/>
          <a:rect l="0" t="0" r="0" b="0"/>
          <a:pathLst>
            <a:path>
              <a:moveTo>
                <a:pt x="0" y="16127"/>
              </a:moveTo>
              <a:lnTo>
                <a:pt x="236975" y="16127"/>
              </a:lnTo>
            </a:path>
          </a:pathLst>
        </a:custGeom>
        <a:noFill/>
        <a:ln w="12700" cap="flat" cmpd="sng" algn="ctr">
          <a:solidFill>
            <a:schemeClr val="accent6">
              <a:lumMod val="75000"/>
            </a:schemeClr>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de-DE" sz="500" kern="1200"/>
        </a:p>
      </dsp:txBody>
      <dsp:txXfrm>
        <a:off x="2224633" y="2167597"/>
        <a:ext cx="11848" cy="11848"/>
      </dsp:txXfrm>
    </dsp:sp>
    <dsp:sp modelId="{721A76BE-6048-6346-A6DF-109FC38D94AE}">
      <dsp:nvSpPr>
        <dsp:cNvPr id="0" name=""/>
        <dsp:cNvSpPr/>
      </dsp:nvSpPr>
      <dsp:spPr>
        <a:xfrm>
          <a:off x="1828032" y="2253131"/>
          <a:ext cx="1289877" cy="338619"/>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solidFill>
                <a:schemeClr val="accent6">
                  <a:lumMod val="75000"/>
                </a:schemeClr>
              </a:solidFill>
            </a:rPr>
            <a:t>Lorem</a:t>
          </a:r>
        </a:p>
      </dsp:txBody>
      <dsp:txXfrm>
        <a:off x="2016930" y="2302721"/>
        <a:ext cx="912081" cy="239439"/>
      </dsp:txXfrm>
    </dsp:sp>
    <dsp:sp modelId="{6A1E09B5-4854-CF4C-89FD-0D01E71525AE}">
      <dsp:nvSpPr>
        <dsp:cNvPr id="0" name=""/>
        <dsp:cNvSpPr/>
      </dsp:nvSpPr>
      <dsp:spPr>
        <a:xfrm rot="9601642">
          <a:off x="1149903" y="2017250"/>
          <a:ext cx="440887" cy="32255"/>
        </a:xfrm>
        <a:custGeom>
          <a:avLst/>
          <a:gdLst/>
          <a:ahLst/>
          <a:cxnLst/>
          <a:rect l="0" t="0" r="0" b="0"/>
          <a:pathLst>
            <a:path>
              <a:moveTo>
                <a:pt x="0" y="16127"/>
              </a:moveTo>
              <a:lnTo>
                <a:pt x="440887" y="16127"/>
              </a:lnTo>
            </a:path>
          </a:pathLst>
        </a:custGeom>
        <a:noFill/>
        <a:ln w="12700" cap="flat" cmpd="sng" algn="ctr">
          <a:solidFill>
            <a:schemeClr val="accent6">
              <a:lumMod val="75000"/>
            </a:schemeClr>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de-DE" sz="500" kern="1200"/>
        </a:p>
      </dsp:txBody>
      <dsp:txXfrm rot="10800000">
        <a:off x="1359325" y="2022355"/>
        <a:ext cx="22044" cy="22044"/>
      </dsp:txXfrm>
    </dsp:sp>
    <dsp:sp modelId="{503FD368-6F51-4C43-844E-98129D0A79E4}">
      <dsp:nvSpPr>
        <dsp:cNvPr id="0" name=""/>
        <dsp:cNvSpPr/>
      </dsp:nvSpPr>
      <dsp:spPr>
        <a:xfrm>
          <a:off x="306659" y="2034908"/>
          <a:ext cx="971550" cy="41700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solidFill>
                <a:schemeClr val="accent6">
                  <a:lumMod val="75000"/>
                </a:schemeClr>
              </a:solidFill>
            </a:rPr>
            <a:t>Lorem</a:t>
          </a:r>
        </a:p>
      </dsp:txBody>
      <dsp:txXfrm>
        <a:off x="448939" y="2095976"/>
        <a:ext cx="686990" cy="294864"/>
      </dsp:txXfrm>
    </dsp:sp>
    <dsp:sp modelId="{9E5B26DF-F5E1-074B-8B27-3EA7C0EC3AFF}">
      <dsp:nvSpPr>
        <dsp:cNvPr id="0" name=""/>
        <dsp:cNvSpPr/>
      </dsp:nvSpPr>
      <dsp:spPr>
        <a:xfrm rot="11010404">
          <a:off x="1126267" y="1788486"/>
          <a:ext cx="431373" cy="32255"/>
        </a:xfrm>
        <a:custGeom>
          <a:avLst/>
          <a:gdLst/>
          <a:ahLst/>
          <a:cxnLst/>
          <a:rect l="0" t="0" r="0" b="0"/>
          <a:pathLst>
            <a:path>
              <a:moveTo>
                <a:pt x="0" y="16127"/>
              </a:moveTo>
              <a:lnTo>
                <a:pt x="431373" y="16127"/>
              </a:lnTo>
            </a:path>
          </a:pathLst>
        </a:custGeom>
        <a:noFill/>
        <a:ln w="12700" cap="flat" cmpd="sng" algn="ctr">
          <a:solidFill>
            <a:schemeClr val="accent6">
              <a:lumMod val="75000"/>
            </a:schemeClr>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de-DE" sz="500" kern="1200"/>
        </a:p>
      </dsp:txBody>
      <dsp:txXfrm rot="10800000">
        <a:off x="1331169" y="1793829"/>
        <a:ext cx="21568" cy="21568"/>
      </dsp:txXfrm>
    </dsp:sp>
    <dsp:sp modelId="{0C96670D-21A4-EA41-A6BA-CA3408275FD4}">
      <dsp:nvSpPr>
        <dsp:cNvPr id="0" name=""/>
        <dsp:cNvSpPr/>
      </dsp:nvSpPr>
      <dsp:spPr>
        <a:xfrm>
          <a:off x="156079" y="1603570"/>
          <a:ext cx="979146" cy="316747"/>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solidFill>
                <a:schemeClr val="accent6">
                  <a:lumMod val="75000"/>
                </a:schemeClr>
              </a:solidFill>
            </a:rPr>
            <a:t>Lorem</a:t>
          </a:r>
        </a:p>
      </dsp:txBody>
      <dsp:txXfrm>
        <a:off x="299472" y="1649957"/>
        <a:ext cx="692360" cy="223973"/>
      </dsp:txXfrm>
    </dsp:sp>
    <dsp:sp modelId="{F468D719-6914-8144-81CB-226A01766794}">
      <dsp:nvSpPr>
        <dsp:cNvPr id="0" name=""/>
        <dsp:cNvSpPr/>
      </dsp:nvSpPr>
      <dsp:spPr>
        <a:xfrm rot="7149305">
          <a:off x="1581160" y="2217613"/>
          <a:ext cx="207160" cy="32255"/>
        </a:xfrm>
        <a:custGeom>
          <a:avLst/>
          <a:gdLst/>
          <a:ahLst/>
          <a:cxnLst/>
          <a:rect l="0" t="0" r="0" b="0"/>
          <a:pathLst>
            <a:path>
              <a:moveTo>
                <a:pt x="0" y="16127"/>
              </a:moveTo>
              <a:lnTo>
                <a:pt x="207160" y="16127"/>
              </a:lnTo>
            </a:path>
          </a:pathLst>
        </a:custGeom>
        <a:noFill/>
        <a:ln w="12700" cap="flat" cmpd="sng" algn="ctr">
          <a:solidFill>
            <a:schemeClr val="accent6">
              <a:lumMod val="75000"/>
            </a:schemeClr>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de-DE" sz="500" kern="1200"/>
        </a:p>
      </dsp:txBody>
      <dsp:txXfrm rot="10800000">
        <a:off x="1679561" y="2228562"/>
        <a:ext cx="10358" cy="10358"/>
      </dsp:txXfrm>
    </dsp:sp>
    <dsp:sp modelId="{693E7854-C342-6242-B4B8-624FEDD903C8}">
      <dsp:nvSpPr>
        <dsp:cNvPr id="0" name=""/>
        <dsp:cNvSpPr/>
      </dsp:nvSpPr>
      <dsp:spPr>
        <a:xfrm>
          <a:off x="872129" y="2321488"/>
          <a:ext cx="1307919" cy="393299"/>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solidFill>
                <a:schemeClr val="accent6">
                  <a:lumMod val="75000"/>
                </a:schemeClr>
              </a:solidFill>
            </a:rPr>
            <a:t>Lorem</a:t>
          </a:r>
        </a:p>
      </dsp:txBody>
      <dsp:txXfrm>
        <a:off x="1063669" y="2379085"/>
        <a:ext cx="924839" cy="278105"/>
      </dsp:txXfrm>
    </dsp:sp>
    <dsp:sp modelId="{D70AC866-02D0-9F4A-B70D-609A2681BC52}">
      <dsp:nvSpPr>
        <dsp:cNvPr id="0" name=""/>
        <dsp:cNvSpPr/>
      </dsp:nvSpPr>
      <dsp:spPr>
        <a:xfrm rot="12164433">
          <a:off x="1063210" y="1583683"/>
          <a:ext cx="541496" cy="32255"/>
        </a:xfrm>
        <a:custGeom>
          <a:avLst/>
          <a:gdLst/>
          <a:ahLst/>
          <a:cxnLst/>
          <a:rect l="0" t="0" r="0" b="0"/>
          <a:pathLst>
            <a:path>
              <a:moveTo>
                <a:pt x="0" y="16127"/>
              </a:moveTo>
              <a:lnTo>
                <a:pt x="541496" y="16127"/>
              </a:lnTo>
            </a:path>
          </a:pathLst>
        </a:custGeom>
        <a:noFill/>
        <a:ln w="12700" cap="flat" cmpd="sng" algn="ctr">
          <a:solidFill>
            <a:schemeClr val="accent6">
              <a:lumMod val="75000"/>
            </a:schemeClr>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de-DE" sz="500" kern="1200"/>
        </a:p>
      </dsp:txBody>
      <dsp:txXfrm rot="10800000">
        <a:off x="1320420" y="1586274"/>
        <a:ext cx="27074" cy="27074"/>
      </dsp:txXfrm>
    </dsp:sp>
    <dsp:sp modelId="{C90C7DF5-7EA8-794E-9110-921D36B63EC3}">
      <dsp:nvSpPr>
        <dsp:cNvPr id="0" name=""/>
        <dsp:cNvSpPr/>
      </dsp:nvSpPr>
      <dsp:spPr>
        <a:xfrm>
          <a:off x="320395" y="1202349"/>
          <a:ext cx="925030" cy="332991"/>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solidFill>
                <a:schemeClr val="accent6">
                  <a:lumMod val="75000"/>
                </a:schemeClr>
              </a:solidFill>
            </a:rPr>
            <a:t>Lorem</a:t>
          </a:r>
        </a:p>
      </dsp:txBody>
      <dsp:txXfrm>
        <a:off x="455863" y="1251114"/>
        <a:ext cx="654094" cy="235461"/>
      </dsp:txXfrm>
    </dsp:sp>
    <dsp:sp modelId="{730A6191-9A93-B646-9BB5-9C25CB87F326}">
      <dsp:nvSpPr>
        <dsp:cNvPr id="0" name=""/>
        <dsp:cNvSpPr/>
      </dsp:nvSpPr>
      <dsp:spPr>
        <a:xfrm rot="13782312">
          <a:off x="1329551" y="1395173"/>
          <a:ext cx="425186" cy="32255"/>
        </a:xfrm>
        <a:custGeom>
          <a:avLst/>
          <a:gdLst/>
          <a:ahLst/>
          <a:cxnLst/>
          <a:rect l="0" t="0" r="0" b="0"/>
          <a:pathLst>
            <a:path>
              <a:moveTo>
                <a:pt x="0" y="16127"/>
              </a:moveTo>
              <a:lnTo>
                <a:pt x="425186" y="16127"/>
              </a:lnTo>
            </a:path>
          </a:pathLst>
        </a:custGeom>
        <a:noFill/>
        <a:ln w="12700" cap="flat" cmpd="sng" algn="ctr">
          <a:solidFill>
            <a:schemeClr val="accent6">
              <a:lumMod val="75000"/>
            </a:schemeClr>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de-DE" sz="500" kern="1200"/>
        </a:p>
      </dsp:txBody>
      <dsp:txXfrm rot="10800000">
        <a:off x="1531514" y="1400671"/>
        <a:ext cx="21259" cy="21259"/>
      </dsp:txXfrm>
    </dsp:sp>
    <dsp:sp modelId="{FD9103FF-2961-6347-BDED-4811B72A90C7}">
      <dsp:nvSpPr>
        <dsp:cNvPr id="0" name=""/>
        <dsp:cNvSpPr/>
      </dsp:nvSpPr>
      <dsp:spPr>
        <a:xfrm>
          <a:off x="684615" y="844662"/>
          <a:ext cx="1105357" cy="414212"/>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solidFill>
                <a:schemeClr val="accent6">
                  <a:lumMod val="75000"/>
                </a:schemeClr>
              </a:solidFill>
            </a:rPr>
            <a:t>Lorem</a:t>
          </a:r>
        </a:p>
      </dsp:txBody>
      <dsp:txXfrm>
        <a:off x="846491" y="905322"/>
        <a:ext cx="781605" cy="2928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42FFE2-EA2F-C049-9C93-CC47C998572C}">
      <dsp:nvSpPr>
        <dsp:cNvPr id="0" name=""/>
        <dsp:cNvSpPr/>
      </dsp:nvSpPr>
      <dsp:spPr>
        <a:xfrm>
          <a:off x="1561876" y="1030802"/>
          <a:ext cx="663666" cy="663666"/>
        </a:xfrm>
        <a:prstGeom prst="ellipse">
          <a:avLst/>
        </a:prstGeom>
        <a:solidFill>
          <a:schemeClr val="accent2">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rtl="0">
            <a:lnSpc>
              <a:spcPct val="90000"/>
            </a:lnSpc>
            <a:spcBef>
              <a:spcPct val="0"/>
            </a:spcBef>
            <a:spcAft>
              <a:spcPct val="35000"/>
            </a:spcAft>
            <a:buNone/>
          </a:pPr>
          <a:r>
            <a:rPr lang="de-DE" sz="1100" kern="1200" dirty="0"/>
            <a:t>Lorem</a:t>
          </a:r>
        </a:p>
      </dsp:txBody>
      <dsp:txXfrm>
        <a:off x="1659068" y="1127994"/>
        <a:ext cx="469282" cy="469282"/>
      </dsp:txXfrm>
    </dsp:sp>
    <dsp:sp modelId="{D9634FA2-BAFD-D746-B26C-97ADD864B9EE}">
      <dsp:nvSpPr>
        <dsp:cNvPr id="0" name=""/>
        <dsp:cNvSpPr/>
      </dsp:nvSpPr>
      <dsp:spPr>
        <a:xfrm rot="577045">
          <a:off x="2218870" y="1424403"/>
          <a:ext cx="285805" cy="35090"/>
        </a:xfrm>
        <a:custGeom>
          <a:avLst/>
          <a:gdLst/>
          <a:ahLst/>
          <a:cxnLst/>
          <a:rect l="0" t="0" r="0" b="0"/>
          <a:pathLst>
            <a:path>
              <a:moveTo>
                <a:pt x="0" y="17545"/>
              </a:moveTo>
              <a:lnTo>
                <a:pt x="285805" y="17545"/>
              </a:lnTo>
            </a:path>
          </a:pathLst>
        </a:custGeom>
        <a:noFill/>
        <a:ln w="12700" cap="flat" cmpd="sng" algn="ctr">
          <a:solidFill>
            <a:schemeClr val="accent4"/>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de-DE" sz="500" kern="1200"/>
        </a:p>
      </dsp:txBody>
      <dsp:txXfrm>
        <a:off x="2354627" y="1434803"/>
        <a:ext cx="14290" cy="14290"/>
      </dsp:txXfrm>
    </dsp:sp>
    <dsp:sp modelId="{2192361B-37B7-0A4C-8A04-FEDB96AD18AD}">
      <dsp:nvSpPr>
        <dsp:cNvPr id="0" name=""/>
        <dsp:cNvSpPr/>
      </dsp:nvSpPr>
      <dsp:spPr>
        <a:xfrm>
          <a:off x="2498427" y="1214554"/>
          <a:ext cx="603334" cy="603334"/>
        </a:xfrm>
        <a:prstGeom prst="ellipse">
          <a:avLst/>
        </a:prstGeom>
        <a:solidFill>
          <a:schemeClr val="accent3">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rtl="0">
            <a:lnSpc>
              <a:spcPct val="90000"/>
            </a:lnSpc>
            <a:spcBef>
              <a:spcPct val="0"/>
            </a:spcBef>
            <a:spcAft>
              <a:spcPct val="35000"/>
            </a:spcAft>
            <a:buNone/>
          </a:pPr>
          <a:r>
            <a:rPr lang="de-DE" sz="900" kern="1200" dirty="0"/>
            <a:t>Lorem</a:t>
          </a:r>
        </a:p>
      </dsp:txBody>
      <dsp:txXfrm>
        <a:off x="2586783" y="1302910"/>
        <a:ext cx="426622" cy="426622"/>
      </dsp:txXfrm>
    </dsp:sp>
    <dsp:sp modelId="{B2A8B322-DE4B-1F4F-A171-05B710D68A73}">
      <dsp:nvSpPr>
        <dsp:cNvPr id="0" name=""/>
        <dsp:cNvSpPr/>
      </dsp:nvSpPr>
      <dsp:spPr>
        <a:xfrm rot="3408281">
          <a:off x="2044584" y="1679732"/>
          <a:ext cx="136139" cy="35090"/>
        </a:xfrm>
        <a:custGeom>
          <a:avLst/>
          <a:gdLst/>
          <a:ahLst/>
          <a:cxnLst/>
          <a:rect l="0" t="0" r="0" b="0"/>
          <a:pathLst>
            <a:path>
              <a:moveTo>
                <a:pt x="0" y="17545"/>
              </a:moveTo>
              <a:lnTo>
                <a:pt x="136139" y="17545"/>
              </a:lnTo>
            </a:path>
          </a:pathLst>
        </a:custGeom>
        <a:noFill/>
        <a:ln w="12700" cap="flat" cmpd="sng" algn="ctr">
          <a:solidFill>
            <a:schemeClr val="accent4"/>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de-DE" sz="500" kern="1200"/>
        </a:p>
      </dsp:txBody>
      <dsp:txXfrm>
        <a:off x="2109250" y="1693874"/>
        <a:ext cx="6806" cy="6806"/>
      </dsp:txXfrm>
    </dsp:sp>
    <dsp:sp modelId="{5CC51C92-77F3-2E47-974C-FBFB263A7013}">
      <dsp:nvSpPr>
        <dsp:cNvPr id="0" name=""/>
        <dsp:cNvSpPr/>
      </dsp:nvSpPr>
      <dsp:spPr>
        <a:xfrm>
          <a:off x="2013416" y="1705009"/>
          <a:ext cx="603334" cy="603334"/>
        </a:xfrm>
        <a:prstGeom prst="ellipse">
          <a:avLst/>
        </a:prstGeom>
        <a:solidFill>
          <a:schemeClr val="accent3">
            <a:hueOff val="-1613462"/>
            <a:satOff val="-8413"/>
            <a:lumOff val="-1373"/>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t>Lorem</a:t>
          </a:r>
        </a:p>
      </dsp:txBody>
      <dsp:txXfrm>
        <a:off x="2101772" y="1793365"/>
        <a:ext cx="426622" cy="426622"/>
      </dsp:txXfrm>
    </dsp:sp>
    <dsp:sp modelId="{D9E87E09-4AA7-FA4E-AA61-BA6FA7B236C0}">
      <dsp:nvSpPr>
        <dsp:cNvPr id="0" name=""/>
        <dsp:cNvSpPr/>
      </dsp:nvSpPr>
      <dsp:spPr>
        <a:xfrm rot="7606754">
          <a:off x="1558664" y="1679188"/>
          <a:ext cx="170591" cy="35090"/>
        </a:xfrm>
        <a:custGeom>
          <a:avLst/>
          <a:gdLst/>
          <a:ahLst/>
          <a:cxnLst/>
          <a:rect l="0" t="0" r="0" b="0"/>
          <a:pathLst>
            <a:path>
              <a:moveTo>
                <a:pt x="0" y="17545"/>
              </a:moveTo>
              <a:lnTo>
                <a:pt x="170591" y="17545"/>
              </a:lnTo>
            </a:path>
          </a:pathLst>
        </a:custGeom>
        <a:noFill/>
        <a:ln w="12700" cap="flat" cmpd="sng" algn="ctr">
          <a:solidFill>
            <a:schemeClr val="accent4"/>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de-DE" sz="500" kern="1200"/>
        </a:p>
      </dsp:txBody>
      <dsp:txXfrm rot="10800000">
        <a:off x="1639695" y="1692469"/>
        <a:ext cx="8529" cy="8529"/>
      </dsp:txXfrm>
    </dsp:sp>
    <dsp:sp modelId="{29C30BC8-BD34-404F-97BC-CFE9B2C71A40}">
      <dsp:nvSpPr>
        <dsp:cNvPr id="0" name=""/>
        <dsp:cNvSpPr/>
      </dsp:nvSpPr>
      <dsp:spPr>
        <a:xfrm>
          <a:off x="1110605" y="1705004"/>
          <a:ext cx="603334" cy="603334"/>
        </a:xfrm>
        <a:prstGeom prst="ellipse">
          <a:avLst/>
        </a:prstGeom>
        <a:solidFill>
          <a:schemeClr val="accent3">
            <a:hueOff val="-3226924"/>
            <a:satOff val="-16825"/>
            <a:lumOff val="-2745"/>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t>Lorem</a:t>
          </a:r>
        </a:p>
      </dsp:txBody>
      <dsp:txXfrm>
        <a:off x="1198961" y="1793360"/>
        <a:ext cx="426622" cy="426622"/>
      </dsp:txXfrm>
    </dsp:sp>
    <dsp:sp modelId="{C6EE04D7-8B4B-9D49-B2A2-6AE3399BF3B4}">
      <dsp:nvSpPr>
        <dsp:cNvPr id="0" name=""/>
        <dsp:cNvSpPr/>
      </dsp:nvSpPr>
      <dsp:spPr>
        <a:xfrm rot="10222528">
          <a:off x="1283422" y="1424405"/>
          <a:ext cx="285130" cy="35090"/>
        </a:xfrm>
        <a:custGeom>
          <a:avLst/>
          <a:gdLst/>
          <a:ahLst/>
          <a:cxnLst/>
          <a:rect l="0" t="0" r="0" b="0"/>
          <a:pathLst>
            <a:path>
              <a:moveTo>
                <a:pt x="0" y="17545"/>
              </a:moveTo>
              <a:lnTo>
                <a:pt x="285130" y="17545"/>
              </a:lnTo>
            </a:path>
          </a:pathLst>
        </a:custGeom>
        <a:noFill/>
        <a:ln w="12700" cap="flat" cmpd="sng" algn="ctr">
          <a:solidFill>
            <a:schemeClr val="accent4"/>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de-DE" sz="500" kern="1200"/>
        </a:p>
      </dsp:txBody>
      <dsp:txXfrm rot="10800000">
        <a:off x="1418860" y="1434822"/>
        <a:ext cx="14256" cy="14256"/>
      </dsp:txXfrm>
    </dsp:sp>
    <dsp:sp modelId="{5CBB472C-81ED-6447-A194-F032C4850039}">
      <dsp:nvSpPr>
        <dsp:cNvPr id="0" name=""/>
        <dsp:cNvSpPr/>
      </dsp:nvSpPr>
      <dsp:spPr>
        <a:xfrm>
          <a:off x="686341" y="1214554"/>
          <a:ext cx="603334" cy="603334"/>
        </a:xfrm>
        <a:prstGeom prst="ellipse">
          <a:avLst/>
        </a:prstGeom>
        <a:solidFill>
          <a:schemeClr val="accent3">
            <a:hueOff val="-4840387"/>
            <a:satOff val="-25238"/>
            <a:lumOff val="-4118"/>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t>Lorem</a:t>
          </a:r>
        </a:p>
      </dsp:txBody>
      <dsp:txXfrm>
        <a:off x="774697" y="1302910"/>
        <a:ext cx="426622" cy="426622"/>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E155829F-128A-A442-8B3C-3712048A5A58}" type="datetimeFigureOut">
              <a:rPr lang="de-DE" smtClean="0"/>
              <a:t>25.06.21</a:t>
            </a:fld>
            <a:endParaRPr lang="de-DE" dirty="0"/>
          </a:p>
        </p:txBody>
      </p:sp>
      <p:sp>
        <p:nvSpPr>
          <p:cNvPr id="4" name="Folienbildplatzhalter 3"/>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852751EE-A6CA-3447-8572-5C8DCBACFE38}" type="slidenum">
              <a:rPr lang="de-DE" smtClean="0"/>
              <a:t>‹Nr.›</a:t>
            </a:fld>
            <a:endParaRPr lang="de-DE" dirty="0"/>
          </a:p>
        </p:txBody>
      </p:sp>
    </p:spTree>
    <p:extLst>
      <p:ext uri="{BB962C8B-B14F-4D97-AF65-F5344CB8AC3E}">
        <p14:creationId xmlns:p14="http://schemas.microsoft.com/office/powerpoint/2010/main" val="2044509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52751EE-A6CA-3447-8572-5C8DCBACFE38}" type="slidenum">
              <a:rPr lang="de-DE" smtClean="0"/>
              <a:t>7</a:t>
            </a:fld>
            <a:endParaRPr lang="de-DE" dirty="0"/>
          </a:p>
        </p:txBody>
      </p:sp>
    </p:spTree>
    <p:extLst>
      <p:ext uri="{BB962C8B-B14F-4D97-AF65-F5344CB8AC3E}">
        <p14:creationId xmlns:p14="http://schemas.microsoft.com/office/powerpoint/2010/main" val="2009269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8651" y="1584325"/>
            <a:ext cx="9434512" cy="2663825"/>
          </a:xfrm>
        </p:spPr>
        <p:txBody>
          <a:bodyPr anchor="b"/>
          <a:lstStyle>
            <a:lvl1pPr algn="ctr">
              <a:defRPr sz="6614" b="0" i="0">
                <a:latin typeface="Calibri" panose="020F0502020204030204" pitchFamily="34" charset="0"/>
                <a:cs typeface="Calibri" panose="020F0502020204030204" pitchFamily="34" charset="0"/>
              </a:defRPr>
            </a:lvl1pPr>
          </a:lstStyle>
          <a:p>
            <a:r>
              <a:rPr lang="de-DE"/>
              <a:t>Mastertitelformat bearbeiten</a:t>
            </a:r>
            <a:endParaRPr lang="en-US" dirty="0"/>
          </a:p>
        </p:txBody>
      </p:sp>
      <p:sp>
        <p:nvSpPr>
          <p:cNvPr id="3" name="Subtitle 2"/>
          <p:cNvSpPr>
            <a:spLocks noGrp="1"/>
          </p:cNvSpPr>
          <p:nvPr>
            <p:ph type="subTitle" idx="1"/>
          </p:nvPr>
        </p:nvSpPr>
        <p:spPr>
          <a:xfrm>
            <a:off x="628651" y="4248150"/>
            <a:ext cx="9434512" cy="1655764"/>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de-DE"/>
              <a:t>Master-Untertitelformat bearbeiten</a:t>
            </a:r>
            <a:endParaRPr lang="en-US" dirty="0"/>
          </a:p>
        </p:txBody>
      </p:sp>
    </p:spTree>
    <p:extLst>
      <p:ext uri="{BB962C8B-B14F-4D97-AF65-F5344CB8AC3E}">
        <p14:creationId xmlns:p14="http://schemas.microsoft.com/office/powerpoint/2010/main" val="156054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8650" y="503238"/>
            <a:ext cx="3241675" cy="1750864"/>
          </a:xfrm>
        </p:spPr>
        <p:txBody>
          <a:bodyPr anchor="b"/>
          <a:lstStyle>
            <a:lvl1pPr>
              <a:defRPr sz="3527"/>
            </a:lvl1pPr>
          </a:lstStyle>
          <a:p>
            <a:r>
              <a:rPr lang="de-DE" dirty="0"/>
              <a:t>Mastertitelformat bearbeiten</a:t>
            </a:r>
            <a:endParaRPr lang="en-US" dirty="0"/>
          </a:p>
        </p:txBody>
      </p:sp>
      <p:sp>
        <p:nvSpPr>
          <p:cNvPr id="3" name="Content Placeholder 2"/>
          <p:cNvSpPr>
            <a:spLocks noGrp="1"/>
          </p:cNvSpPr>
          <p:nvPr>
            <p:ph idx="1"/>
          </p:nvPr>
        </p:nvSpPr>
        <p:spPr>
          <a:xfrm>
            <a:off x="5202237" y="1070344"/>
            <a:ext cx="4860925" cy="4509720"/>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Text Placeholder 3"/>
          <p:cNvSpPr>
            <a:spLocks noGrp="1"/>
          </p:cNvSpPr>
          <p:nvPr>
            <p:ph type="body" sz="half" idx="2"/>
          </p:nvPr>
        </p:nvSpPr>
        <p:spPr>
          <a:xfrm>
            <a:off x="628650" y="2254102"/>
            <a:ext cx="3241675" cy="3325961"/>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de-DE"/>
              <a:t>Mastertextformat bearbeiten</a:t>
            </a:r>
          </a:p>
        </p:txBody>
      </p:sp>
      <p:sp>
        <p:nvSpPr>
          <p:cNvPr id="5" name="Date Placeholder 4"/>
          <p:cNvSpPr>
            <a:spLocks noGrp="1"/>
          </p:cNvSpPr>
          <p:nvPr>
            <p:ph type="dt" sz="half" idx="10"/>
          </p:nvPr>
        </p:nvSpPr>
        <p:spPr/>
        <p:txBody>
          <a:bodyPr/>
          <a:lstStyle/>
          <a:p>
            <a:fld id="{2D520EC2-E0C4-C24E-9A39-ADAEC23BC934}" type="datetime1">
              <a:t>25.06.21</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BA6FFAF3-5CE7-1E4A-B297-9EAF17666F00}" type="slidenum">
              <a:rPr lang="de-DE" smtClean="0"/>
              <a:t>‹Nr.›</a:t>
            </a:fld>
            <a:endParaRPr lang="de-DE" dirty="0"/>
          </a:p>
        </p:txBody>
      </p:sp>
    </p:spTree>
    <p:extLst>
      <p:ext uri="{BB962C8B-B14F-4D97-AF65-F5344CB8AC3E}">
        <p14:creationId xmlns:p14="http://schemas.microsoft.com/office/powerpoint/2010/main" val="272256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8650" y="503238"/>
            <a:ext cx="3907908" cy="1750864"/>
          </a:xfrm>
        </p:spPr>
        <p:txBody>
          <a:bodyPr anchor="b"/>
          <a:lstStyle>
            <a:lvl1pPr>
              <a:defRPr sz="3527"/>
            </a:lvl1pPr>
          </a:lstStyle>
          <a:p>
            <a:r>
              <a:rPr lang="de-DE"/>
              <a:t>Mastertitelformat bearbeiten</a:t>
            </a:r>
            <a:endParaRPr lang="en-US" dirty="0"/>
          </a:p>
        </p:txBody>
      </p:sp>
      <p:sp>
        <p:nvSpPr>
          <p:cNvPr id="3" name="Picture Placeholder 2"/>
          <p:cNvSpPr>
            <a:spLocks noGrp="1" noChangeAspect="1"/>
          </p:cNvSpPr>
          <p:nvPr>
            <p:ph type="pic" idx="1"/>
          </p:nvPr>
        </p:nvSpPr>
        <p:spPr>
          <a:xfrm>
            <a:off x="5202238" y="503238"/>
            <a:ext cx="4860926" cy="6408737"/>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de-DE" dirty="0"/>
              <a:t>Bild durch Klicken auf Symbol hinzufügen</a:t>
            </a:r>
            <a:endParaRPr lang="en-US" dirty="0"/>
          </a:p>
        </p:txBody>
      </p:sp>
      <p:sp>
        <p:nvSpPr>
          <p:cNvPr id="4" name="Text Placeholder 3"/>
          <p:cNvSpPr>
            <a:spLocks noGrp="1"/>
          </p:cNvSpPr>
          <p:nvPr>
            <p:ph type="body" sz="half" idx="2"/>
          </p:nvPr>
        </p:nvSpPr>
        <p:spPr>
          <a:xfrm>
            <a:off x="628650" y="2254102"/>
            <a:ext cx="3907908" cy="3649811"/>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de-DE"/>
              <a:t>Mastertextformat bearbeiten</a:t>
            </a:r>
          </a:p>
        </p:txBody>
      </p:sp>
      <p:sp>
        <p:nvSpPr>
          <p:cNvPr id="5" name="Date Placeholder 4"/>
          <p:cNvSpPr>
            <a:spLocks noGrp="1"/>
          </p:cNvSpPr>
          <p:nvPr>
            <p:ph type="dt" sz="half" idx="10"/>
          </p:nvPr>
        </p:nvSpPr>
        <p:spPr/>
        <p:txBody>
          <a:bodyPr/>
          <a:lstStyle/>
          <a:p>
            <a:fld id="{B9D08F08-2519-7048-B339-529C306EECDA}" type="datetime1">
              <a:t>25.06.21</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BA6FFAF3-5CE7-1E4A-B297-9EAF17666F00}" type="slidenum">
              <a:rPr lang="de-DE" smtClean="0"/>
              <a:t>‹Nr.›</a:t>
            </a:fld>
            <a:endParaRPr lang="de-DE" dirty="0"/>
          </a:p>
        </p:txBody>
      </p:sp>
    </p:spTree>
    <p:extLst>
      <p:ext uri="{BB962C8B-B14F-4D97-AF65-F5344CB8AC3E}">
        <p14:creationId xmlns:p14="http://schemas.microsoft.com/office/powerpoint/2010/main" val="1252360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a:xfrm>
            <a:off x="628651" y="1584326"/>
            <a:ext cx="9434512" cy="3995737"/>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58F88CB6-C002-024C-AC23-7969CA6A1A51}" type="datetime1">
              <a:t>25.06.21</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BA6FFAF3-5CE7-1E4A-B297-9EAF17666F00}" type="slidenum">
              <a:rPr lang="de-DE" smtClean="0"/>
              <a:t>‹Nr.›</a:t>
            </a:fld>
            <a:endParaRPr lang="de-DE" dirty="0"/>
          </a:p>
        </p:txBody>
      </p:sp>
    </p:spTree>
    <p:extLst>
      <p:ext uri="{BB962C8B-B14F-4D97-AF65-F5344CB8AC3E}">
        <p14:creationId xmlns:p14="http://schemas.microsoft.com/office/powerpoint/2010/main" val="3309717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9662" y="503238"/>
            <a:ext cx="1333501" cy="5400675"/>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49" y="503238"/>
            <a:ext cx="7813675" cy="5748706"/>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BE8B41B-B810-A744-9E2C-A164BD284AB5}" type="datetime1">
              <a:t>25.06.21</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BA6FFAF3-5CE7-1E4A-B297-9EAF17666F00}" type="slidenum">
              <a:rPr lang="de-DE" smtClean="0"/>
              <a:t>‹Nr.›</a:t>
            </a:fld>
            <a:endParaRPr lang="de-DE" dirty="0"/>
          </a:p>
        </p:txBody>
      </p:sp>
    </p:spTree>
    <p:extLst>
      <p:ext uri="{BB962C8B-B14F-4D97-AF65-F5344CB8AC3E}">
        <p14:creationId xmlns:p14="http://schemas.microsoft.com/office/powerpoint/2010/main" val="2989412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1" y="1584325"/>
            <a:ext cx="4573588" cy="53276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Date Placeholder 4"/>
          <p:cNvSpPr>
            <a:spLocks noGrp="1"/>
          </p:cNvSpPr>
          <p:nvPr>
            <p:ph type="dt" sz="half" idx="10"/>
          </p:nvPr>
        </p:nvSpPr>
        <p:spPr/>
        <p:txBody>
          <a:bodyPr/>
          <a:lstStyle/>
          <a:p>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BA6FFAF3-5CE7-1E4A-B297-9EAF17666F00}" type="slidenum">
              <a:rPr lang="de-DE" smtClean="0"/>
              <a:t>‹Nr.›</a:t>
            </a:fld>
            <a:endParaRPr lang="de-DE" dirty="0"/>
          </a:p>
        </p:txBody>
      </p:sp>
      <p:sp>
        <p:nvSpPr>
          <p:cNvPr id="8" name="Content Placeholder 2">
            <a:extLst>
              <a:ext uri="{FF2B5EF4-FFF2-40B4-BE49-F238E27FC236}">
                <a16:creationId xmlns:a16="http://schemas.microsoft.com/office/drawing/2014/main" id="{293FFFE3-0CD8-294D-AF2B-028516EFC21C}"/>
              </a:ext>
            </a:extLst>
          </p:cNvPr>
          <p:cNvSpPr>
            <a:spLocks noGrp="1"/>
          </p:cNvSpPr>
          <p:nvPr>
            <p:ph sz="half" idx="13"/>
          </p:nvPr>
        </p:nvSpPr>
        <p:spPr>
          <a:xfrm>
            <a:off x="5489575" y="1584325"/>
            <a:ext cx="4573587" cy="53276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2789814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584325"/>
            <a:ext cx="9434513" cy="2663825"/>
          </a:xfrm>
        </p:spPr>
        <p:txBody>
          <a:bodyPr anchor="b"/>
          <a:lstStyle>
            <a:lvl1pPr>
              <a:defRPr sz="6614"/>
            </a:lvl1pPr>
          </a:lstStyle>
          <a:p>
            <a:r>
              <a:rPr lang="de-DE" dirty="0"/>
              <a:t>Mastertitelformat bearbeiten</a:t>
            </a:r>
            <a:endParaRPr lang="en-US" dirty="0"/>
          </a:p>
        </p:txBody>
      </p:sp>
      <p:sp>
        <p:nvSpPr>
          <p:cNvPr id="3" name="Text Placeholder 2"/>
          <p:cNvSpPr>
            <a:spLocks noGrp="1"/>
          </p:cNvSpPr>
          <p:nvPr>
            <p:ph type="body" idx="1"/>
          </p:nvPr>
        </p:nvSpPr>
        <p:spPr>
          <a:xfrm>
            <a:off x="628650" y="4248151"/>
            <a:ext cx="9434513" cy="2663824"/>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1592261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 1-Spalti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numCol="1" spcCol="19800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EBF589B3-B7FE-CF41-80FB-42B9E4503A86}" type="datetime1">
              <a:t>25.06.21</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BA6FFAF3-5CE7-1E4A-B297-9EAF17666F00}" type="slidenum">
              <a:rPr lang="de-DE" smtClean="0"/>
              <a:t>‹Nr.›</a:t>
            </a:fld>
            <a:endParaRPr lang="de-DE" dirty="0"/>
          </a:p>
        </p:txBody>
      </p:sp>
    </p:spTree>
    <p:extLst>
      <p:ext uri="{BB962C8B-B14F-4D97-AF65-F5344CB8AC3E}">
        <p14:creationId xmlns:p14="http://schemas.microsoft.com/office/powerpoint/2010/main" val="2353948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2-Spalti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1" y="1584325"/>
            <a:ext cx="4573588" cy="53276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Date Placeholder 4"/>
          <p:cNvSpPr>
            <a:spLocks noGrp="1"/>
          </p:cNvSpPr>
          <p:nvPr>
            <p:ph type="dt" sz="half" idx="10"/>
          </p:nvPr>
        </p:nvSpPr>
        <p:spPr/>
        <p:txBody>
          <a:bodyPr/>
          <a:lstStyle/>
          <a:p>
            <a:fld id="{8148A81F-06D9-3A48-A3A6-D3EAD05DE6C2}" type="datetime1">
              <a:t>25.06.21</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BA6FFAF3-5CE7-1E4A-B297-9EAF17666F00}" type="slidenum">
              <a:rPr lang="de-DE" smtClean="0"/>
              <a:t>‹Nr.›</a:t>
            </a:fld>
            <a:endParaRPr lang="de-DE" dirty="0"/>
          </a:p>
        </p:txBody>
      </p:sp>
      <p:sp>
        <p:nvSpPr>
          <p:cNvPr id="8" name="Content Placeholder 2">
            <a:extLst>
              <a:ext uri="{FF2B5EF4-FFF2-40B4-BE49-F238E27FC236}">
                <a16:creationId xmlns:a16="http://schemas.microsoft.com/office/drawing/2014/main" id="{293FFFE3-0CD8-294D-AF2B-028516EFC21C}"/>
              </a:ext>
            </a:extLst>
          </p:cNvPr>
          <p:cNvSpPr>
            <a:spLocks noGrp="1"/>
          </p:cNvSpPr>
          <p:nvPr>
            <p:ph sz="half" idx="13"/>
          </p:nvPr>
        </p:nvSpPr>
        <p:spPr>
          <a:xfrm>
            <a:off x="5489575" y="1584325"/>
            <a:ext cx="4573587" cy="53276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890048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Spaltig + Unter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1" y="2771775"/>
            <a:ext cx="4573588" cy="41402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Date Placeholder 4"/>
          <p:cNvSpPr>
            <a:spLocks noGrp="1"/>
          </p:cNvSpPr>
          <p:nvPr>
            <p:ph type="dt" sz="half" idx="10"/>
          </p:nvPr>
        </p:nvSpPr>
        <p:spPr/>
        <p:txBody>
          <a:bodyPr/>
          <a:lstStyle/>
          <a:p>
            <a:fld id="{8148A81F-06D9-3A48-A3A6-D3EAD05DE6C2}" type="datetime1">
              <a:t>25.06.21</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BA6FFAF3-5CE7-1E4A-B297-9EAF17666F00}" type="slidenum">
              <a:rPr lang="de-DE" smtClean="0"/>
              <a:t>‹Nr.›</a:t>
            </a:fld>
            <a:endParaRPr lang="de-DE" dirty="0"/>
          </a:p>
        </p:txBody>
      </p:sp>
      <p:sp>
        <p:nvSpPr>
          <p:cNvPr id="8" name="Content Placeholder 2">
            <a:extLst>
              <a:ext uri="{FF2B5EF4-FFF2-40B4-BE49-F238E27FC236}">
                <a16:creationId xmlns:a16="http://schemas.microsoft.com/office/drawing/2014/main" id="{293FFFE3-0CD8-294D-AF2B-028516EFC21C}"/>
              </a:ext>
            </a:extLst>
          </p:cNvPr>
          <p:cNvSpPr>
            <a:spLocks noGrp="1"/>
          </p:cNvSpPr>
          <p:nvPr>
            <p:ph sz="half" idx="13"/>
          </p:nvPr>
        </p:nvSpPr>
        <p:spPr>
          <a:xfrm>
            <a:off x="5489575" y="2771775"/>
            <a:ext cx="4573587" cy="41402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2" name="Textplatzhalter 11">
            <a:extLst>
              <a:ext uri="{FF2B5EF4-FFF2-40B4-BE49-F238E27FC236}">
                <a16:creationId xmlns:a16="http://schemas.microsoft.com/office/drawing/2014/main" id="{FC207D6E-25AA-914F-A07B-9FD3BA22D860}"/>
              </a:ext>
            </a:extLst>
          </p:cNvPr>
          <p:cNvSpPr>
            <a:spLocks noGrp="1"/>
          </p:cNvSpPr>
          <p:nvPr>
            <p:ph type="body" sz="quarter" idx="14"/>
          </p:nvPr>
        </p:nvSpPr>
        <p:spPr>
          <a:xfrm>
            <a:off x="628649" y="1366838"/>
            <a:ext cx="7813675" cy="1404937"/>
          </a:xfrm>
        </p:spPr>
        <p:txBody>
          <a:bodyPr tIns="180000" bIns="46800"/>
          <a:lstStyle>
            <a:lvl1pPr>
              <a:defRPr sz="1500" b="1" i="0">
                <a:latin typeface="Calibri" panose="020F0502020204030204" pitchFamily="34" charset="0"/>
                <a:cs typeface="Calibri" panose="020F0502020204030204" pitchFamily="34" charset="0"/>
              </a:defRPr>
            </a:lvl1pPr>
          </a:lstStyle>
          <a:p>
            <a:pPr lvl="0"/>
            <a:r>
              <a:rPr lang="de-DE"/>
              <a:t>Mastertextformat bearbeiten</a:t>
            </a:r>
          </a:p>
        </p:txBody>
      </p:sp>
    </p:spTree>
    <p:extLst>
      <p:ext uri="{BB962C8B-B14F-4D97-AF65-F5344CB8AC3E}">
        <p14:creationId xmlns:p14="http://schemas.microsoft.com/office/powerpoint/2010/main" val="2300421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Spalti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1" y="1584325"/>
            <a:ext cx="2952749" cy="53276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Date Placeholder 4"/>
          <p:cNvSpPr>
            <a:spLocks noGrp="1"/>
          </p:cNvSpPr>
          <p:nvPr>
            <p:ph type="dt" sz="half" idx="10"/>
          </p:nvPr>
        </p:nvSpPr>
        <p:spPr/>
        <p:txBody>
          <a:bodyPr/>
          <a:lstStyle/>
          <a:p>
            <a:fld id="{8148A81F-06D9-3A48-A3A6-D3EAD05DE6C2}" type="datetime1">
              <a:t>25.06.21</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BA6FFAF3-5CE7-1E4A-B297-9EAF17666F00}" type="slidenum">
              <a:rPr lang="de-DE" smtClean="0"/>
              <a:t>‹Nr.›</a:t>
            </a:fld>
            <a:endParaRPr lang="de-DE" dirty="0"/>
          </a:p>
        </p:txBody>
      </p:sp>
      <p:sp>
        <p:nvSpPr>
          <p:cNvPr id="8" name="Content Placeholder 2">
            <a:extLst>
              <a:ext uri="{FF2B5EF4-FFF2-40B4-BE49-F238E27FC236}">
                <a16:creationId xmlns:a16="http://schemas.microsoft.com/office/drawing/2014/main" id="{293FFFE3-0CD8-294D-AF2B-028516EFC21C}"/>
              </a:ext>
            </a:extLst>
          </p:cNvPr>
          <p:cNvSpPr>
            <a:spLocks noGrp="1"/>
          </p:cNvSpPr>
          <p:nvPr>
            <p:ph sz="half" idx="13"/>
          </p:nvPr>
        </p:nvSpPr>
        <p:spPr>
          <a:xfrm>
            <a:off x="3870325" y="1584325"/>
            <a:ext cx="2952749" cy="53276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Content Placeholder 2">
            <a:extLst>
              <a:ext uri="{FF2B5EF4-FFF2-40B4-BE49-F238E27FC236}">
                <a16:creationId xmlns:a16="http://schemas.microsoft.com/office/drawing/2014/main" id="{E29A5F00-52AA-5940-B96C-FFE1FD41B1DD}"/>
              </a:ext>
            </a:extLst>
          </p:cNvPr>
          <p:cNvSpPr>
            <a:spLocks noGrp="1"/>
          </p:cNvSpPr>
          <p:nvPr>
            <p:ph sz="half" idx="14"/>
          </p:nvPr>
        </p:nvSpPr>
        <p:spPr>
          <a:xfrm>
            <a:off x="7110415" y="1584326"/>
            <a:ext cx="2952747" cy="53276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2237648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gleich 2-Spalti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584325"/>
            <a:ext cx="4573508" cy="766623"/>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de-DE" dirty="0"/>
              <a:t>Mastertextformat bearbeiten</a:t>
            </a:r>
          </a:p>
        </p:txBody>
      </p:sp>
      <p:sp>
        <p:nvSpPr>
          <p:cNvPr id="4" name="Content Placeholder 3"/>
          <p:cNvSpPr>
            <a:spLocks noGrp="1"/>
          </p:cNvSpPr>
          <p:nvPr>
            <p:ph sz="half" idx="2"/>
          </p:nvPr>
        </p:nvSpPr>
        <p:spPr>
          <a:xfrm>
            <a:off x="628651" y="2350948"/>
            <a:ext cx="4573588" cy="456102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489577" y="1584325"/>
            <a:ext cx="4573585" cy="766623"/>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de-DE" dirty="0"/>
              <a:t>Mastertextformat bearbeiten</a:t>
            </a:r>
          </a:p>
        </p:txBody>
      </p:sp>
      <p:sp>
        <p:nvSpPr>
          <p:cNvPr id="6" name="Content Placeholder 5"/>
          <p:cNvSpPr>
            <a:spLocks noGrp="1"/>
          </p:cNvSpPr>
          <p:nvPr>
            <p:ph sz="quarter" idx="4"/>
          </p:nvPr>
        </p:nvSpPr>
        <p:spPr>
          <a:xfrm>
            <a:off x="5489577" y="2350948"/>
            <a:ext cx="4573586" cy="456102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A1265B4D-D1AE-3A41-9508-4DA901419E85}" type="datetime1">
              <a:t>25.06.21</a:t>
            </a:fld>
            <a:endParaRPr lang="de-DE" dirty="0"/>
          </a:p>
        </p:txBody>
      </p:sp>
      <p:sp>
        <p:nvSpPr>
          <p:cNvPr id="8" name="Footer Placeholder 7"/>
          <p:cNvSpPr>
            <a:spLocks noGrp="1"/>
          </p:cNvSpPr>
          <p:nvPr>
            <p:ph type="ftr" sz="quarter" idx="11"/>
          </p:nvPr>
        </p:nvSpPr>
        <p:spPr/>
        <p:txBody>
          <a:bodyPr/>
          <a:lstStyle/>
          <a:p>
            <a:endParaRPr lang="de-DE" dirty="0"/>
          </a:p>
        </p:txBody>
      </p:sp>
      <p:sp>
        <p:nvSpPr>
          <p:cNvPr id="9" name="Slide Number Placeholder 8"/>
          <p:cNvSpPr>
            <a:spLocks noGrp="1"/>
          </p:cNvSpPr>
          <p:nvPr>
            <p:ph type="sldNum" sz="quarter" idx="12"/>
          </p:nvPr>
        </p:nvSpPr>
        <p:spPr/>
        <p:txBody>
          <a:bodyPr/>
          <a:lstStyle/>
          <a:p>
            <a:fld id="{BA6FFAF3-5CE7-1E4A-B297-9EAF17666F00}" type="slidenum">
              <a:rPr lang="de-DE" smtClean="0"/>
              <a:t>‹Nr.›</a:t>
            </a:fld>
            <a:endParaRPr lang="de-DE" dirty="0"/>
          </a:p>
        </p:txBody>
      </p:sp>
      <p:sp>
        <p:nvSpPr>
          <p:cNvPr id="10" name="Titel 9">
            <a:extLst>
              <a:ext uri="{FF2B5EF4-FFF2-40B4-BE49-F238E27FC236}">
                <a16:creationId xmlns:a16="http://schemas.microsoft.com/office/drawing/2014/main" id="{27BDFA2D-8632-AC41-99C5-37BC54A9105A}"/>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636136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5A149370-763F-CF46-976F-68B91F755D6D}" type="datetime1">
              <a:t>25.06.21</a:t>
            </a:fld>
            <a:endParaRPr lang="de-DE" dirty="0"/>
          </a:p>
        </p:txBody>
      </p:sp>
      <p:sp>
        <p:nvSpPr>
          <p:cNvPr id="4" name="Footer Placeholder 3"/>
          <p:cNvSpPr>
            <a:spLocks noGrp="1"/>
          </p:cNvSpPr>
          <p:nvPr>
            <p:ph type="ftr" sz="quarter" idx="11"/>
          </p:nvPr>
        </p:nvSpPr>
        <p:spPr/>
        <p:txBody>
          <a:bodyPr/>
          <a:lstStyle/>
          <a:p>
            <a:endParaRPr lang="de-DE" dirty="0"/>
          </a:p>
        </p:txBody>
      </p:sp>
      <p:sp>
        <p:nvSpPr>
          <p:cNvPr id="5" name="Slide Number Placeholder 4"/>
          <p:cNvSpPr>
            <a:spLocks noGrp="1"/>
          </p:cNvSpPr>
          <p:nvPr>
            <p:ph type="sldNum" sz="quarter" idx="12"/>
          </p:nvPr>
        </p:nvSpPr>
        <p:spPr/>
        <p:txBody>
          <a:bodyPr/>
          <a:lstStyle/>
          <a:p>
            <a:fld id="{BA6FFAF3-5CE7-1E4A-B297-9EAF17666F00}" type="slidenum">
              <a:rPr lang="de-DE" smtClean="0"/>
              <a:t>‹Nr.›</a:t>
            </a:fld>
            <a:endParaRPr lang="de-DE" dirty="0"/>
          </a:p>
        </p:txBody>
      </p:sp>
    </p:spTree>
    <p:extLst>
      <p:ext uri="{BB962C8B-B14F-4D97-AF65-F5344CB8AC3E}">
        <p14:creationId xmlns:p14="http://schemas.microsoft.com/office/powerpoint/2010/main" val="4029765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EE1865-39D8-0840-8311-B44EBCF3445F}" type="datetime1">
              <a:t>25.06.21</a:t>
            </a:fld>
            <a:endParaRPr lang="de-DE" dirty="0"/>
          </a:p>
        </p:txBody>
      </p:sp>
      <p:sp>
        <p:nvSpPr>
          <p:cNvPr id="3" name="Footer Placeholder 2"/>
          <p:cNvSpPr>
            <a:spLocks noGrp="1"/>
          </p:cNvSpPr>
          <p:nvPr>
            <p:ph type="ftr" sz="quarter" idx="11"/>
          </p:nvPr>
        </p:nvSpPr>
        <p:spPr/>
        <p:txBody>
          <a:bodyPr/>
          <a:lstStyle/>
          <a:p>
            <a:endParaRPr lang="de-DE" dirty="0"/>
          </a:p>
        </p:txBody>
      </p:sp>
      <p:sp>
        <p:nvSpPr>
          <p:cNvPr id="4" name="Slide Number Placeholder 3"/>
          <p:cNvSpPr>
            <a:spLocks noGrp="1"/>
          </p:cNvSpPr>
          <p:nvPr>
            <p:ph type="sldNum" sz="quarter" idx="12"/>
          </p:nvPr>
        </p:nvSpPr>
        <p:spPr/>
        <p:txBody>
          <a:bodyPr/>
          <a:lstStyle/>
          <a:p>
            <a:fld id="{BA6FFAF3-5CE7-1E4A-B297-9EAF17666F00}" type="slidenum">
              <a:rPr lang="de-DE" smtClean="0"/>
              <a:t>‹Nr.›</a:t>
            </a:fld>
            <a:endParaRPr lang="de-DE" dirty="0"/>
          </a:p>
        </p:txBody>
      </p:sp>
    </p:spTree>
    <p:extLst>
      <p:ext uri="{BB962C8B-B14F-4D97-AF65-F5344CB8AC3E}">
        <p14:creationId xmlns:p14="http://schemas.microsoft.com/office/powerpoint/2010/main" val="2061293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503239"/>
            <a:ext cx="7814094" cy="863600"/>
          </a:xfrm>
          <a:prstGeom prst="rect">
            <a:avLst/>
          </a:prstGeom>
        </p:spPr>
        <p:txBody>
          <a:bodyPr vert="horz" lIns="90000" tIns="90000" rIns="90000" bIns="90000" rtlCol="0" anchor="ctr" anchorCtr="0">
            <a:noAutofit/>
          </a:bodyPr>
          <a:lstStyle/>
          <a:p>
            <a:r>
              <a:rPr lang="de-DE" dirty="0"/>
              <a:t>Mastertitelformat bearbeiten</a:t>
            </a:r>
            <a:endParaRPr lang="en-US" dirty="0"/>
          </a:p>
        </p:txBody>
      </p:sp>
      <p:sp>
        <p:nvSpPr>
          <p:cNvPr id="3" name="Text Placeholder 2"/>
          <p:cNvSpPr>
            <a:spLocks noGrp="1"/>
          </p:cNvSpPr>
          <p:nvPr>
            <p:ph type="body" idx="1"/>
          </p:nvPr>
        </p:nvSpPr>
        <p:spPr>
          <a:xfrm>
            <a:off x="629069" y="1584325"/>
            <a:ext cx="9434094" cy="5327650"/>
          </a:xfrm>
          <a:prstGeom prst="rect">
            <a:avLst/>
          </a:prstGeom>
        </p:spPr>
        <p:txBody>
          <a:bodyPr vert="horz" lIns="90000" tIns="90000" rIns="90000" bIns="90000" rtlCol="0">
            <a:noAutofit/>
          </a:bodyPr>
          <a:lstStyle/>
          <a:p>
            <a:pPr lvl="0"/>
            <a:r>
              <a:rPr lang="de-DE" dirty="0" err="1"/>
              <a:t>Musterseite </a:t>
            </a:r>
            <a:r>
              <a:rPr lang="de-DE" dirty="0"/>
              <a:t>bearbeiten</a:t>
            </a:r>
          </a:p>
          <a:p>
            <a:pPr lvl="1"/>
            <a:r>
              <a:rPr lang="de-DE" dirty="0"/>
              <a:t>Zweite Ebene</a:t>
            </a:r>
          </a:p>
          <a:p>
            <a:pPr lvl="2"/>
            <a:r>
              <a:rPr lang="de-DE" dirty="0"/>
              <a:t>Dritte Ebene</a:t>
            </a:r>
          </a:p>
          <a:p>
            <a:pPr lvl="3"/>
            <a:r>
              <a:rPr lang="de-DE" dirty="0" err="1"/>
              <a:t>Vierte</a:t>
            </a:r>
            <a:r>
              <a:rPr lang="de-DE" dirty="0"/>
              <a:t> Ebene</a:t>
            </a:r>
          </a:p>
          <a:p>
            <a:pPr lvl="4"/>
            <a:r>
              <a:rPr lang="de-DE" dirty="0" err="1"/>
              <a:t>Fünfte</a:t>
            </a:r>
            <a:r>
              <a:rPr lang="de-DE" dirty="0"/>
              <a:t> Ebene</a:t>
            </a:r>
            <a:endParaRPr lang="en-US" dirty="0"/>
          </a:p>
        </p:txBody>
      </p:sp>
      <p:sp>
        <p:nvSpPr>
          <p:cNvPr id="4" name="Date Placeholder 3"/>
          <p:cNvSpPr>
            <a:spLocks noGrp="1"/>
          </p:cNvSpPr>
          <p:nvPr>
            <p:ph type="dt" sz="half" idx="2"/>
          </p:nvPr>
        </p:nvSpPr>
        <p:spPr>
          <a:xfrm>
            <a:off x="8729662" y="7056438"/>
            <a:ext cx="900907" cy="395287"/>
          </a:xfrm>
          <a:prstGeom prst="rect">
            <a:avLst/>
          </a:prstGeom>
        </p:spPr>
        <p:txBody>
          <a:bodyPr vert="horz" lIns="90000" tIns="90000" rIns="90000" bIns="90000" rtlCol="0" anchor="ctr"/>
          <a:lstStyle>
            <a:lvl1pPr algn="r">
              <a:defRPr sz="800">
                <a:solidFill>
                  <a:schemeClr val="tx1">
                    <a:tint val="75000"/>
                  </a:schemeClr>
                </a:solidFill>
              </a:defRPr>
            </a:lvl1pPr>
          </a:lstStyle>
          <a:p>
            <a:pPr algn="r"/>
            <a:fld id="{5FE45A14-A690-2F45-96F7-076CE83230A5}" type="datetime1">
              <a:t>25.06.21</a:t>
            </a:fld>
            <a:endParaRPr lang="de-DE" dirty="0"/>
          </a:p>
        </p:txBody>
      </p:sp>
      <p:sp>
        <p:nvSpPr>
          <p:cNvPr id="5" name="Footer Placeholder 4"/>
          <p:cNvSpPr>
            <a:spLocks noGrp="1"/>
          </p:cNvSpPr>
          <p:nvPr>
            <p:ph type="ftr" sz="quarter" idx="3"/>
          </p:nvPr>
        </p:nvSpPr>
        <p:spPr>
          <a:xfrm>
            <a:off x="2249488" y="7056438"/>
            <a:ext cx="6192837" cy="395287"/>
          </a:xfrm>
          <a:prstGeom prst="rect">
            <a:avLst/>
          </a:prstGeom>
        </p:spPr>
        <p:txBody>
          <a:bodyPr vert="horz" lIns="90000" tIns="90000" rIns="90000" bIns="90000" rtlCol="0" anchor="ctr"/>
          <a:lstStyle>
            <a:lvl1pPr algn="ctr">
              <a:defRPr sz="800">
                <a:solidFill>
                  <a:schemeClr val="tx1">
                    <a:tint val="75000"/>
                  </a:schemeClr>
                </a:solidFill>
              </a:defRPr>
            </a:lvl1pPr>
          </a:lstStyle>
          <a:p>
            <a:endParaRPr lang="de-DE" sz="800" dirty="0"/>
          </a:p>
        </p:txBody>
      </p:sp>
      <p:sp>
        <p:nvSpPr>
          <p:cNvPr id="6" name="Slide Number Placeholder 5"/>
          <p:cNvSpPr>
            <a:spLocks noGrp="1"/>
          </p:cNvSpPr>
          <p:nvPr>
            <p:ph type="sldNum" sz="quarter" idx="4"/>
          </p:nvPr>
        </p:nvSpPr>
        <p:spPr>
          <a:xfrm>
            <a:off x="9631680" y="7056438"/>
            <a:ext cx="431484" cy="395287"/>
          </a:xfrm>
          <a:prstGeom prst="rect">
            <a:avLst/>
          </a:prstGeom>
          <a:ln>
            <a:noFill/>
          </a:ln>
        </p:spPr>
        <p:txBody>
          <a:bodyPr vert="horz" lIns="90000" tIns="90000" rIns="90000" bIns="90000" rtlCol="0" anchor="ctr"/>
          <a:lstStyle>
            <a:lvl1pPr algn="ctr">
              <a:defRPr sz="800" b="0" i="0">
                <a:solidFill>
                  <a:schemeClr val="tx1"/>
                </a:solidFill>
                <a:latin typeface="Calibri Light" panose="020F0302020204030204" pitchFamily="34" charset="0"/>
                <a:cs typeface="Calibri Light" panose="020F0302020204030204" pitchFamily="34" charset="0"/>
              </a:defRPr>
            </a:lvl1pPr>
          </a:lstStyle>
          <a:p>
            <a:fld id="{BA6FFAF3-5CE7-1E4A-B297-9EAF17666F00}" type="slidenum">
              <a:rPr lang="de-DE" smtClean="0"/>
              <a:pPr/>
              <a:t>‹Nr.›</a:t>
            </a:fld>
            <a:endParaRPr lang="de-DE" dirty="0"/>
          </a:p>
        </p:txBody>
      </p:sp>
      <p:pic>
        <p:nvPicPr>
          <p:cNvPr id="15" name="Grafik 14">
            <a:extLst>
              <a:ext uri="{FF2B5EF4-FFF2-40B4-BE49-F238E27FC236}">
                <a16:creationId xmlns:a16="http://schemas.microsoft.com/office/drawing/2014/main" id="{8E2FE4E2-606F-2142-9537-FA0E1010CC40}"/>
              </a:ext>
            </a:extLst>
          </p:cNvPr>
          <p:cNvPicPr>
            <a:picLocks noChangeAspect="1"/>
          </p:cNvPicPr>
          <p:nvPr userDrawn="1"/>
        </p:nvPicPr>
        <p:blipFill>
          <a:blip r:embed="rId16">
            <a:extLst>
              <a:ext uri="{96DAC541-7B7A-43D3-8B79-37D633B846F1}">
                <asvg:svgBlip xmlns:asvg="http://schemas.microsoft.com/office/drawing/2016/SVG/main" r:embed="rId17"/>
              </a:ext>
            </a:extLst>
          </a:blip>
          <a:srcRect/>
          <a:stretch/>
        </p:blipFill>
        <p:spPr>
          <a:xfrm>
            <a:off x="717539" y="7127229"/>
            <a:ext cx="253699" cy="253699"/>
          </a:xfrm>
          <a:prstGeom prst="rect">
            <a:avLst/>
          </a:prstGeom>
        </p:spPr>
      </p:pic>
    </p:spTree>
    <p:extLst>
      <p:ext uri="{BB962C8B-B14F-4D97-AF65-F5344CB8AC3E}">
        <p14:creationId xmlns:p14="http://schemas.microsoft.com/office/powerpoint/2010/main" val="392609811"/>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64" r:id="rId4"/>
    <p:sldLayoutId id="2147483673" r:id="rId5"/>
    <p:sldLayoutId id="2147483672" r:id="rId6"/>
    <p:sldLayoutId id="2147483665" r:id="rId7"/>
    <p:sldLayoutId id="2147483666" r:id="rId8"/>
    <p:sldLayoutId id="2147483667" r:id="rId9"/>
    <p:sldLayoutId id="2147483668" r:id="rId10"/>
    <p:sldLayoutId id="2147483669" r:id="rId11"/>
    <p:sldLayoutId id="2147483670" r:id="rId12"/>
    <p:sldLayoutId id="2147483671" r:id="rId13"/>
    <p:sldLayoutId id="2147483674" r:id="rId14"/>
  </p:sldLayoutIdLst>
  <p:hf hdr="0" ftr="0" dt="0"/>
  <p:txStyles>
    <p:titleStyle>
      <a:lvl1pPr algn="l" defTabSz="1007943"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7" userDrawn="1">
          <p15:clr>
            <a:srgbClr val="F26B43"/>
          </p15:clr>
        </p15:guide>
        <p15:guide id="2" pos="396" userDrawn="1">
          <p15:clr>
            <a:srgbClr val="F26B43"/>
          </p15:clr>
        </p15:guide>
        <p15:guide id="3" pos="6339" userDrawn="1">
          <p15:clr>
            <a:srgbClr val="F26B43"/>
          </p15:clr>
        </p15:guide>
        <p15:guide id="4" orient="horz" pos="4445" userDrawn="1">
          <p15:clr>
            <a:srgbClr val="A4A3A4"/>
          </p15:clr>
        </p15:guide>
        <p15:guide id="5" orient="horz" pos="4694" userDrawn="1">
          <p15:clr>
            <a:srgbClr val="A4A3A4"/>
          </p15:clr>
        </p15:guide>
        <p15:guide id="6" orient="horz" pos="68" userDrawn="1">
          <p15:clr>
            <a:srgbClr val="A4A3A4"/>
          </p15:clr>
        </p15:guide>
        <p15:guide id="9" pos="1236" userDrawn="1">
          <p15:clr>
            <a:srgbClr val="5ACBF0"/>
          </p15:clr>
        </p15:guide>
        <p15:guide id="10" pos="1417" userDrawn="1">
          <p15:clr>
            <a:srgbClr val="5ACBF0"/>
          </p15:clr>
        </p15:guide>
        <p15:guide id="11" pos="2256" userDrawn="1">
          <p15:clr>
            <a:srgbClr val="5ACBF0"/>
          </p15:clr>
        </p15:guide>
        <p15:guide id="12" pos="2438" userDrawn="1">
          <p15:clr>
            <a:srgbClr val="5ACBF0"/>
          </p15:clr>
        </p15:guide>
        <p15:guide id="15" pos="3277" userDrawn="1">
          <p15:clr>
            <a:srgbClr val="547EBF"/>
          </p15:clr>
        </p15:guide>
        <p15:guide id="16" pos="3458" userDrawn="1">
          <p15:clr>
            <a:srgbClr val="547EBF"/>
          </p15:clr>
        </p15:guide>
        <p15:guide id="17" pos="4297" userDrawn="1">
          <p15:clr>
            <a:srgbClr val="5ACBF0"/>
          </p15:clr>
        </p15:guide>
        <p15:guide id="18" pos="4479" userDrawn="1">
          <p15:clr>
            <a:srgbClr val="5ACBF0"/>
          </p15:clr>
        </p15:guide>
        <p15:guide id="19" pos="5318" userDrawn="1">
          <p15:clr>
            <a:srgbClr val="5ACBF0"/>
          </p15:clr>
        </p15:guide>
        <p15:guide id="20" pos="5499" userDrawn="1">
          <p15:clr>
            <a:srgbClr val="5ACBF0"/>
          </p15:clr>
        </p15:guide>
        <p15:guide id="23" orient="horz" pos="4354" userDrawn="1">
          <p15:clr>
            <a:srgbClr val="F26B43"/>
          </p15:clr>
        </p15:guide>
        <p15:guide id="24" orient="horz" pos="861" userDrawn="1">
          <p15:clr>
            <a:srgbClr val="A4A3A4"/>
          </p15:clr>
        </p15:guide>
        <p15:guide id="25" orient="horz" pos="3515" userDrawn="1">
          <p15:clr>
            <a:srgbClr val="A4A3A4"/>
          </p15:clr>
        </p15:guide>
        <p15:guide id="26" orient="horz" pos="2676" userDrawn="1">
          <p15:clr>
            <a:srgbClr val="A4A3A4"/>
          </p15:clr>
        </p15:guide>
        <p15:guide id="28" orient="horz" pos="1837" userDrawn="1">
          <p15:clr>
            <a:srgbClr val="A4A3A4"/>
          </p15:clr>
        </p15:guide>
        <p15:guide id="29" orient="horz" pos="998" userDrawn="1">
          <p15:clr>
            <a:srgbClr val="F26B43"/>
          </p15:clr>
        </p15:guide>
        <p15:guide id="30" pos="3368" userDrawn="1">
          <p15:clr>
            <a:srgbClr val="FBAE40"/>
          </p15:clr>
        </p15:guide>
        <p15:guide id="31" orient="horz" pos="3424" userDrawn="1">
          <p15:clr>
            <a:srgbClr val="A4A3A4"/>
          </p15:clr>
        </p15:guide>
        <p15:guide id="32" orient="horz" pos="3606" userDrawn="1">
          <p15:clr>
            <a:srgbClr val="A4A3A4"/>
          </p15:clr>
        </p15:guide>
        <p15:guide id="33" orient="horz" pos="4263" userDrawn="1">
          <p15:clr>
            <a:srgbClr val="A4A3A4"/>
          </p15:clr>
        </p15:guide>
        <p15:guide id="34" orient="horz" pos="2585" userDrawn="1">
          <p15:clr>
            <a:srgbClr val="A4A3A4"/>
          </p15:clr>
        </p15:guide>
        <p15:guide id="35" orient="horz" pos="2767" userDrawn="1">
          <p15:clr>
            <a:srgbClr val="A4A3A4"/>
          </p15:clr>
        </p15:guide>
        <p15:guide id="36" orient="horz" pos="1927" userDrawn="1">
          <p15:clr>
            <a:srgbClr val="A4A3A4"/>
          </p15:clr>
        </p15:guide>
        <p15:guide id="37" orient="horz" pos="1746" userDrawn="1">
          <p15:clr>
            <a:srgbClr val="A4A3A4"/>
          </p15:clr>
        </p15:guide>
        <p15:guide id="38" orient="horz" pos="1088" userDrawn="1">
          <p15:clr>
            <a:srgbClr val="A4A3A4"/>
          </p15:clr>
        </p15:guide>
        <p15:guide id="39" userDrawn="1">
          <p15:clr>
            <a:srgbClr val="547EBF"/>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www.google.de/" TargetMode="External"/><Relationship Id="rId1" Type="http://schemas.openxmlformats.org/officeDocument/2006/relationships/slideLayout" Target="../slideLayouts/slideLayout3.xml"/><Relationship Id="rId4" Type="http://schemas.openxmlformats.org/officeDocument/2006/relationships/image" Target="../media/image43.svg"/></Relationships>
</file>

<file path=ppt/slides/_rels/slide11.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hyperlink" Target="http://www.google.de/" TargetMode="External"/><Relationship Id="rId1" Type="http://schemas.openxmlformats.org/officeDocument/2006/relationships/slideLayout" Target="../slideLayouts/slideLayout3.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8.jpg"/><Relationship Id="rId7" Type="http://schemas.openxmlformats.org/officeDocument/2006/relationships/image" Target="../media/image51.png"/><Relationship Id="rId2" Type="http://schemas.openxmlformats.org/officeDocument/2006/relationships/image" Target="../media/image4.jpg"/><Relationship Id="rId1" Type="http://schemas.openxmlformats.org/officeDocument/2006/relationships/slideLayout" Target="../slideLayouts/slideLayout3.xml"/><Relationship Id="rId6" Type="http://schemas.openxmlformats.org/officeDocument/2006/relationships/hyperlink" Target="http://www.google.de/" TargetMode="External"/><Relationship Id="rId5" Type="http://schemas.openxmlformats.org/officeDocument/2006/relationships/image" Target="../media/image50.sv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3.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57.svg"/><Relationship Id="rId2" Type="http://schemas.openxmlformats.org/officeDocument/2006/relationships/hyperlink" Target="google.de" TargetMode="Externa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http://www.google.de/" TargetMode="External"/><Relationship Id="rId7" Type="http://schemas.openxmlformats.org/officeDocument/2006/relationships/image" Target="../media/image45.svg"/><Relationship Id="rId2" Type="http://schemas.openxmlformats.org/officeDocument/2006/relationships/image" Target="../media/image58.emf"/><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3.xml"/><Relationship Id="rId5" Type="http://schemas.openxmlformats.org/officeDocument/2006/relationships/image" Target="../media/image47.sv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11.png"/><Relationship Id="rId7" Type="http://schemas.openxmlformats.org/officeDocument/2006/relationships/image" Target="../media/image62.png"/><Relationship Id="rId2" Type="http://schemas.openxmlformats.org/officeDocument/2006/relationships/image" Target="../media/image59.jpg"/><Relationship Id="rId1" Type="http://schemas.openxmlformats.org/officeDocument/2006/relationships/slideLayout" Target="../slideLayouts/slideLayout3.xml"/><Relationship Id="rId6" Type="http://schemas.openxmlformats.org/officeDocument/2006/relationships/image" Target="../media/image61.svg"/><Relationship Id="rId11" Type="http://schemas.openxmlformats.org/officeDocument/2006/relationships/hyperlink" Target="https://unsplash.com/license" TargetMode="External"/><Relationship Id="rId5" Type="http://schemas.openxmlformats.org/officeDocument/2006/relationships/image" Target="../media/image60.png"/><Relationship Id="rId10" Type="http://schemas.openxmlformats.org/officeDocument/2006/relationships/hyperlink" Target="https://unsplash.com/photos/qKrZ67qbdRA" TargetMode="External"/><Relationship Id="rId4" Type="http://schemas.openxmlformats.org/officeDocument/2006/relationships/image" Target="../media/image12.svg"/><Relationship Id="rId9" Type="http://schemas.openxmlformats.org/officeDocument/2006/relationships/hyperlink" Target="https://unsplash.com/@mzemlicki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g"/><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17.png"/><Relationship Id="rId3" Type="http://schemas.openxmlformats.org/officeDocument/2006/relationships/image" Target="../media/image52.svg"/><Relationship Id="rId7" Type="http://schemas.openxmlformats.org/officeDocument/2006/relationships/image" Target="../media/image72.svg"/><Relationship Id="rId12" Type="http://schemas.openxmlformats.org/officeDocument/2006/relationships/image" Target="../media/image76.svg"/><Relationship Id="rId2" Type="http://schemas.openxmlformats.org/officeDocument/2006/relationships/image" Target="../media/image51.png"/><Relationship Id="rId16" Type="http://schemas.openxmlformats.org/officeDocument/2006/relationships/image" Target="../media/image78.svg"/><Relationship Id="rId1" Type="http://schemas.openxmlformats.org/officeDocument/2006/relationships/slideLayout" Target="../slideLayouts/slideLayout8.xml"/><Relationship Id="rId6" Type="http://schemas.openxmlformats.org/officeDocument/2006/relationships/image" Target="../media/image71.png"/><Relationship Id="rId11" Type="http://schemas.openxmlformats.org/officeDocument/2006/relationships/image" Target="../media/image75.png"/><Relationship Id="rId5" Type="http://schemas.openxmlformats.org/officeDocument/2006/relationships/image" Target="../media/image43.svg"/><Relationship Id="rId15" Type="http://schemas.openxmlformats.org/officeDocument/2006/relationships/image" Target="../media/image77.png"/><Relationship Id="rId10" Type="http://schemas.openxmlformats.org/officeDocument/2006/relationships/hyperlink" Target="https://youtu.be/8SguGZtWnwo" TargetMode="External"/><Relationship Id="rId4" Type="http://schemas.openxmlformats.org/officeDocument/2006/relationships/image" Target="../media/image42.png"/><Relationship Id="rId9" Type="http://schemas.openxmlformats.org/officeDocument/2006/relationships/image" Target="../media/image74.svg"/><Relationship Id="rId14" Type="http://schemas.openxmlformats.org/officeDocument/2006/relationships/image" Target="../media/image18.sv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3" Type="http://schemas.openxmlformats.org/officeDocument/2006/relationships/image" Target="../media/image6.svg"/><Relationship Id="rId21" Type="http://schemas.openxmlformats.org/officeDocument/2006/relationships/image" Target="../media/image24.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77.png"/><Relationship Id="rId3" Type="http://schemas.openxmlformats.org/officeDocument/2006/relationships/image" Target="../media/image51.png"/><Relationship Id="rId7" Type="http://schemas.openxmlformats.org/officeDocument/2006/relationships/image" Target="../media/image42.png"/><Relationship Id="rId12" Type="http://schemas.openxmlformats.org/officeDocument/2006/relationships/image" Target="../media/image74.svg"/><Relationship Id="rId17" Type="http://schemas.openxmlformats.org/officeDocument/2006/relationships/image" Target="../media/image76.svg"/><Relationship Id="rId2" Type="http://schemas.openxmlformats.org/officeDocument/2006/relationships/hyperlink" Target="http://www.google.de/" TargetMode="External"/><Relationship Id="rId16" Type="http://schemas.openxmlformats.org/officeDocument/2006/relationships/image" Target="../media/image75.png"/><Relationship Id="rId1" Type="http://schemas.openxmlformats.org/officeDocument/2006/relationships/slideLayout" Target="../slideLayouts/slideLayout8.xml"/><Relationship Id="rId6" Type="http://schemas.openxmlformats.org/officeDocument/2006/relationships/image" Target="../media/image18.svg"/><Relationship Id="rId11" Type="http://schemas.openxmlformats.org/officeDocument/2006/relationships/image" Target="../media/image73.png"/><Relationship Id="rId5" Type="http://schemas.openxmlformats.org/officeDocument/2006/relationships/image" Target="../media/image17.png"/><Relationship Id="rId15" Type="http://schemas.openxmlformats.org/officeDocument/2006/relationships/hyperlink" Target="https://youtu.be/8SguGZtWnwo" TargetMode="External"/><Relationship Id="rId10" Type="http://schemas.openxmlformats.org/officeDocument/2006/relationships/image" Target="../media/image72.svg"/><Relationship Id="rId4" Type="http://schemas.openxmlformats.org/officeDocument/2006/relationships/image" Target="../media/image52.svg"/><Relationship Id="rId9" Type="http://schemas.openxmlformats.org/officeDocument/2006/relationships/image" Target="../media/image71.png"/><Relationship Id="rId14" Type="http://schemas.openxmlformats.org/officeDocument/2006/relationships/image" Target="../media/image78.svg"/></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80.svg"/><Relationship Id="rId3" Type="http://schemas.openxmlformats.org/officeDocument/2006/relationships/image" Target="../media/image72.svg"/><Relationship Id="rId7" Type="http://schemas.openxmlformats.org/officeDocument/2006/relationships/image" Target="../media/image43.svg"/><Relationship Id="rId12" Type="http://schemas.openxmlformats.org/officeDocument/2006/relationships/image" Target="../media/image79.png"/><Relationship Id="rId17" Type="http://schemas.openxmlformats.org/officeDocument/2006/relationships/image" Target="../media/image47.svg"/><Relationship Id="rId2" Type="http://schemas.openxmlformats.org/officeDocument/2006/relationships/image" Target="../media/image71.png"/><Relationship Id="rId16" Type="http://schemas.openxmlformats.org/officeDocument/2006/relationships/image" Target="../media/image46.png"/><Relationship Id="rId1" Type="http://schemas.openxmlformats.org/officeDocument/2006/relationships/slideLayout" Target="../slideLayouts/slideLayout8.xml"/><Relationship Id="rId6" Type="http://schemas.openxmlformats.org/officeDocument/2006/relationships/image" Target="../media/image42.png"/><Relationship Id="rId11" Type="http://schemas.openxmlformats.org/officeDocument/2006/relationships/image" Target="../media/image45.svg"/><Relationship Id="rId5" Type="http://schemas.openxmlformats.org/officeDocument/2006/relationships/image" Target="../media/image74.svg"/><Relationship Id="rId15" Type="http://schemas.openxmlformats.org/officeDocument/2006/relationships/image" Target="../media/image82.svg"/><Relationship Id="rId10" Type="http://schemas.openxmlformats.org/officeDocument/2006/relationships/image" Target="../media/image44.png"/><Relationship Id="rId4" Type="http://schemas.openxmlformats.org/officeDocument/2006/relationships/image" Target="../media/image73.png"/><Relationship Id="rId9" Type="http://schemas.openxmlformats.org/officeDocument/2006/relationships/image" Target="../media/image52.svg"/><Relationship Id="rId14" Type="http://schemas.openxmlformats.org/officeDocument/2006/relationships/image" Target="../media/image81.png"/></Relationships>
</file>

<file path=ppt/slides/_rels/slide32.xml.rels><?xml version="1.0" encoding="UTF-8" standalone="yes"?>
<Relationships xmlns="http://schemas.openxmlformats.org/package/2006/relationships"><Relationship Id="rId117" Type="http://schemas.openxmlformats.org/officeDocument/2006/relationships/image" Target="../media/image192.svg"/><Relationship Id="rId299" Type="http://schemas.openxmlformats.org/officeDocument/2006/relationships/image" Target="../media/image370.svg"/><Relationship Id="rId21" Type="http://schemas.openxmlformats.org/officeDocument/2006/relationships/image" Target="../media/image102.svg"/><Relationship Id="rId63" Type="http://schemas.openxmlformats.org/officeDocument/2006/relationships/image" Target="../media/image140.svg"/><Relationship Id="rId159" Type="http://schemas.openxmlformats.org/officeDocument/2006/relationships/image" Target="../media/image234.svg"/><Relationship Id="rId170" Type="http://schemas.openxmlformats.org/officeDocument/2006/relationships/image" Target="../media/image243.png"/><Relationship Id="rId226" Type="http://schemas.openxmlformats.org/officeDocument/2006/relationships/image" Target="../media/image299.png"/><Relationship Id="rId268" Type="http://schemas.openxmlformats.org/officeDocument/2006/relationships/image" Target="../media/image341.png"/><Relationship Id="rId32" Type="http://schemas.openxmlformats.org/officeDocument/2006/relationships/image" Target="../media/image13.png"/><Relationship Id="rId74" Type="http://schemas.openxmlformats.org/officeDocument/2006/relationships/image" Target="../media/image149.png"/><Relationship Id="rId128" Type="http://schemas.openxmlformats.org/officeDocument/2006/relationships/image" Target="../media/image203.png"/><Relationship Id="rId5" Type="http://schemas.openxmlformats.org/officeDocument/2006/relationships/image" Target="../media/image86.svg"/><Relationship Id="rId181" Type="http://schemas.openxmlformats.org/officeDocument/2006/relationships/image" Target="../media/image254.svg"/><Relationship Id="rId237" Type="http://schemas.openxmlformats.org/officeDocument/2006/relationships/image" Target="../media/image310.svg"/><Relationship Id="rId279" Type="http://schemas.openxmlformats.org/officeDocument/2006/relationships/image" Target="../media/image352.svg"/><Relationship Id="rId43" Type="http://schemas.openxmlformats.org/officeDocument/2006/relationships/image" Target="../media/image120.svg"/><Relationship Id="rId139" Type="http://schemas.openxmlformats.org/officeDocument/2006/relationships/image" Target="../media/image214.svg"/><Relationship Id="rId290" Type="http://schemas.openxmlformats.org/officeDocument/2006/relationships/image" Target="../media/image17.png"/><Relationship Id="rId85" Type="http://schemas.openxmlformats.org/officeDocument/2006/relationships/image" Target="../media/image160.svg"/><Relationship Id="rId150" Type="http://schemas.openxmlformats.org/officeDocument/2006/relationships/image" Target="../media/image225.png"/><Relationship Id="rId192" Type="http://schemas.openxmlformats.org/officeDocument/2006/relationships/image" Target="../media/image265.png"/><Relationship Id="rId206" Type="http://schemas.openxmlformats.org/officeDocument/2006/relationships/image" Target="../media/image279.png"/><Relationship Id="rId248" Type="http://schemas.openxmlformats.org/officeDocument/2006/relationships/image" Target="../media/image321.png"/><Relationship Id="rId12" Type="http://schemas.openxmlformats.org/officeDocument/2006/relationships/image" Target="../media/image93.png"/><Relationship Id="rId108" Type="http://schemas.openxmlformats.org/officeDocument/2006/relationships/image" Target="../media/image183.png"/><Relationship Id="rId54" Type="http://schemas.openxmlformats.org/officeDocument/2006/relationships/image" Target="../media/image131.png"/><Relationship Id="rId75" Type="http://schemas.openxmlformats.org/officeDocument/2006/relationships/image" Target="../media/image150.svg"/><Relationship Id="rId96" Type="http://schemas.openxmlformats.org/officeDocument/2006/relationships/image" Target="../media/image171.png"/><Relationship Id="rId140" Type="http://schemas.openxmlformats.org/officeDocument/2006/relationships/image" Target="../media/image215.png"/><Relationship Id="rId161" Type="http://schemas.openxmlformats.org/officeDocument/2006/relationships/image" Target="../media/image236.svg"/><Relationship Id="rId182" Type="http://schemas.openxmlformats.org/officeDocument/2006/relationships/image" Target="../media/image255.png"/><Relationship Id="rId217" Type="http://schemas.openxmlformats.org/officeDocument/2006/relationships/image" Target="../media/image290.svg"/><Relationship Id="rId6" Type="http://schemas.openxmlformats.org/officeDocument/2006/relationships/image" Target="../media/image87.png"/><Relationship Id="rId238" Type="http://schemas.openxmlformats.org/officeDocument/2006/relationships/image" Target="../media/image311.png"/><Relationship Id="rId259" Type="http://schemas.openxmlformats.org/officeDocument/2006/relationships/image" Target="../media/image332.svg"/><Relationship Id="rId23" Type="http://schemas.openxmlformats.org/officeDocument/2006/relationships/image" Target="../media/image104.svg"/><Relationship Id="rId119" Type="http://schemas.openxmlformats.org/officeDocument/2006/relationships/image" Target="../media/image194.svg"/><Relationship Id="rId270" Type="http://schemas.openxmlformats.org/officeDocument/2006/relationships/image" Target="../media/image343.png"/><Relationship Id="rId291" Type="http://schemas.openxmlformats.org/officeDocument/2006/relationships/image" Target="../media/image18.svg"/><Relationship Id="rId44" Type="http://schemas.openxmlformats.org/officeDocument/2006/relationships/image" Target="../media/image121.png"/><Relationship Id="rId65" Type="http://schemas.openxmlformats.org/officeDocument/2006/relationships/image" Target="../media/image142.svg"/><Relationship Id="rId86" Type="http://schemas.openxmlformats.org/officeDocument/2006/relationships/image" Target="../media/image161.png"/><Relationship Id="rId130" Type="http://schemas.openxmlformats.org/officeDocument/2006/relationships/image" Target="../media/image205.png"/><Relationship Id="rId151" Type="http://schemas.openxmlformats.org/officeDocument/2006/relationships/image" Target="../media/image226.svg"/><Relationship Id="rId172" Type="http://schemas.openxmlformats.org/officeDocument/2006/relationships/image" Target="../media/image245.png"/><Relationship Id="rId193" Type="http://schemas.openxmlformats.org/officeDocument/2006/relationships/image" Target="../media/image266.svg"/><Relationship Id="rId207" Type="http://schemas.openxmlformats.org/officeDocument/2006/relationships/image" Target="../media/image280.svg"/><Relationship Id="rId228" Type="http://schemas.openxmlformats.org/officeDocument/2006/relationships/image" Target="../media/image301.png"/><Relationship Id="rId249" Type="http://schemas.openxmlformats.org/officeDocument/2006/relationships/image" Target="../media/image322.svg"/><Relationship Id="rId13" Type="http://schemas.openxmlformats.org/officeDocument/2006/relationships/image" Target="../media/image94.svg"/><Relationship Id="rId109" Type="http://schemas.openxmlformats.org/officeDocument/2006/relationships/image" Target="../media/image184.svg"/><Relationship Id="rId260" Type="http://schemas.openxmlformats.org/officeDocument/2006/relationships/image" Target="../media/image333.png"/><Relationship Id="rId281" Type="http://schemas.openxmlformats.org/officeDocument/2006/relationships/image" Target="../media/image354.svg"/><Relationship Id="rId34" Type="http://schemas.openxmlformats.org/officeDocument/2006/relationships/image" Target="../media/image111.png"/><Relationship Id="rId55" Type="http://schemas.openxmlformats.org/officeDocument/2006/relationships/image" Target="../media/image132.svg"/><Relationship Id="rId76" Type="http://schemas.openxmlformats.org/officeDocument/2006/relationships/image" Target="../media/image151.png"/><Relationship Id="rId97" Type="http://schemas.openxmlformats.org/officeDocument/2006/relationships/image" Target="../media/image172.svg"/><Relationship Id="rId120" Type="http://schemas.openxmlformats.org/officeDocument/2006/relationships/image" Target="../media/image195.png"/><Relationship Id="rId141" Type="http://schemas.openxmlformats.org/officeDocument/2006/relationships/image" Target="../media/image216.svg"/><Relationship Id="rId7" Type="http://schemas.openxmlformats.org/officeDocument/2006/relationships/image" Target="../media/image88.svg"/><Relationship Id="rId162" Type="http://schemas.openxmlformats.org/officeDocument/2006/relationships/image" Target="../media/image15.png"/><Relationship Id="rId183" Type="http://schemas.openxmlformats.org/officeDocument/2006/relationships/image" Target="../media/image256.svg"/><Relationship Id="rId218" Type="http://schemas.openxmlformats.org/officeDocument/2006/relationships/image" Target="../media/image291.png"/><Relationship Id="rId239" Type="http://schemas.openxmlformats.org/officeDocument/2006/relationships/image" Target="../media/image312.svg"/><Relationship Id="rId250" Type="http://schemas.openxmlformats.org/officeDocument/2006/relationships/image" Target="../media/image323.png"/><Relationship Id="rId271" Type="http://schemas.openxmlformats.org/officeDocument/2006/relationships/image" Target="../media/image344.svg"/><Relationship Id="rId292" Type="http://schemas.openxmlformats.org/officeDocument/2006/relationships/image" Target="../media/image363.png"/><Relationship Id="rId24" Type="http://schemas.openxmlformats.org/officeDocument/2006/relationships/image" Target="../media/image9.png"/><Relationship Id="rId45" Type="http://schemas.openxmlformats.org/officeDocument/2006/relationships/image" Target="../media/image122.svg"/><Relationship Id="rId66" Type="http://schemas.openxmlformats.org/officeDocument/2006/relationships/image" Target="../media/image143.png"/><Relationship Id="rId87" Type="http://schemas.openxmlformats.org/officeDocument/2006/relationships/image" Target="../media/image162.svg"/><Relationship Id="rId110" Type="http://schemas.openxmlformats.org/officeDocument/2006/relationships/image" Target="../media/image185.png"/><Relationship Id="rId131" Type="http://schemas.openxmlformats.org/officeDocument/2006/relationships/image" Target="../media/image206.svg"/><Relationship Id="rId152" Type="http://schemas.openxmlformats.org/officeDocument/2006/relationships/image" Target="../media/image227.png"/><Relationship Id="rId173" Type="http://schemas.openxmlformats.org/officeDocument/2006/relationships/image" Target="../media/image246.svg"/><Relationship Id="rId194" Type="http://schemas.openxmlformats.org/officeDocument/2006/relationships/image" Target="../media/image267.png"/><Relationship Id="rId208" Type="http://schemas.openxmlformats.org/officeDocument/2006/relationships/image" Target="../media/image281.png"/><Relationship Id="rId229" Type="http://schemas.openxmlformats.org/officeDocument/2006/relationships/image" Target="../media/image302.svg"/><Relationship Id="rId240" Type="http://schemas.openxmlformats.org/officeDocument/2006/relationships/image" Target="../media/image313.png"/><Relationship Id="rId261" Type="http://schemas.openxmlformats.org/officeDocument/2006/relationships/image" Target="../media/image334.svg"/><Relationship Id="rId14" Type="http://schemas.openxmlformats.org/officeDocument/2006/relationships/image" Target="../media/image95.png"/><Relationship Id="rId35" Type="http://schemas.openxmlformats.org/officeDocument/2006/relationships/image" Target="../media/image112.svg"/><Relationship Id="rId56" Type="http://schemas.openxmlformats.org/officeDocument/2006/relationships/image" Target="../media/image133.png"/><Relationship Id="rId77" Type="http://schemas.openxmlformats.org/officeDocument/2006/relationships/image" Target="../media/image152.svg"/><Relationship Id="rId100" Type="http://schemas.openxmlformats.org/officeDocument/2006/relationships/image" Target="../media/image175.png"/><Relationship Id="rId282" Type="http://schemas.openxmlformats.org/officeDocument/2006/relationships/image" Target="../media/image355.png"/><Relationship Id="rId8" Type="http://schemas.openxmlformats.org/officeDocument/2006/relationships/image" Target="../media/image89.png"/><Relationship Id="rId98" Type="http://schemas.openxmlformats.org/officeDocument/2006/relationships/image" Target="../media/image173.png"/><Relationship Id="rId121" Type="http://schemas.openxmlformats.org/officeDocument/2006/relationships/image" Target="../media/image196.svg"/><Relationship Id="rId142" Type="http://schemas.openxmlformats.org/officeDocument/2006/relationships/image" Target="../media/image217.png"/><Relationship Id="rId163" Type="http://schemas.openxmlformats.org/officeDocument/2006/relationships/image" Target="../media/image16.svg"/><Relationship Id="rId184" Type="http://schemas.openxmlformats.org/officeDocument/2006/relationships/image" Target="../media/image257.png"/><Relationship Id="rId219" Type="http://schemas.openxmlformats.org/officeDocument/2006/relationships/image" Target="../media/image292.svg"/><Relationship Id="rId230" Type="http://schemas.openxmlformats.org/officeDocument/2006/relationships/image" Target="../media/image303.png"/><Relationship Id="rId251" Type="http://schemas.openxmlformats.org/officeDocument/2006/relationships/image" Target="../media/image324.svg"/><Relationship Id="rId25" Type="http://schemas.openxmlformats.org/officeDocument/2006/relationships/image" Target="../media/image10.svg"/><Relationship Id="rId46" Type="http://schemas.openxmlformats.org/officeDocument/2006/relationships/image" Target="../media/image123.png"/><Relationship Id="rId67" Type="http://schemas.openxmlformats.org/officeDocument/2006/relationships/image" Target="../media/image144.svg"/><Relationship Id="rId272" Type="http://schemas.openxmlformats.org/officeDocument/2006/relationships/image" Target="../media/image345.png"/><Relationship Id="rId293" Type="http://schemas.openxmlformats.org/officeDocument/2006/relationships/image" Target="../media/image364.svg"/><Relationship Id="rId88" Type="http://schemas.openxmlformats.org/officeDocument/2006/relationships/image" Target="../media/image163.png"/><Relationship Id="rId111" Type="http://schemas.openxmlformats.org/officeDocument/2006/relationships/image" Target="../media/image186.svg"/><Relationship Id="rId132" Type="http://schemas.openxmlformats.org/officeDocument/2006/relationships/image" Target="../media/image207.png"/><Relationship Id="rId153" Type="http://schemas.openxmlformats.org/officeDocument/2006/relationships/image" Target="../media/image228.svg"/><Relationship Id="rId174" Type="http://schemas.openxmlformats.org/officeDocument/2006/relationships/image" Target="../media/image247.png"/><Relationship Id="rId195" Type="http://schemas.openxmlformats.org/officeDocument/2006/relationships/image" Target="../media/image268.svg"/><Relationship Id="rId209" Type="http://schemas.openxmlformats.org/officeDocument/2006/relationships/image" Target="../media/image282.svg"/><Relationship Id="rId220" Type="http://schemas.openxmlformats.org/officeDocument/2006/relationships/image" Target="../media/image293.png"/><Relationship Id="rId241" Type="http://schemas.openxmlformats.org/officeDocument/2006/relationships/image" Target="../media/image314.svg"/><Relationship Id="rId15" Type="http://schemas.openxmlformats.org/officeDocument/2006/relationships/image" Target="../media/image96.svg"/><Relationship Id="rId36" Type="http://schemas.openxmlformats.org/officeDocument/2006/relationships/image" Target="../media/image113.png"/><Relationship Id="rId57" Type="http://schemas.openxmlformats.org/officeDocument/2006/relationships/image" Target="../media/image134.svg"/><Relationship Id="rId262" Type="http://schemas.openxmlformats.org/officeDocument/2006/relationships/image" Target="../media/image335.png"/><Relationship Id="rId283" Type="http://schemas.openxmlformats.org/officeDocument/2006/relationships/image" Target="../media/image356.svg"/><Relationship Id="rId78" Type="http://schemas.openxmlformats.org/officeDocument/2006/relationships/image" Target="../media/image153.png"/><Relationship Id="rId99" Type="http://schemas.openxmlformats.org/officeDocument/2006/relationships/image" Target="../media/image174.svg"/><Relationship Id="rId101" Type="http://schemas.openxmlformats.org/officeDocument/2006/relationships/image" Target="../media/image176.svg"/><Relationship Id="rId122" Type="http://schemas.openxmlformats.org/officeDocument/2006/relationships/image" Target="../media/image197.png"/><Relationship Id="rId143" Type="http://schemas.openxmlformats.org/officeDocument/2006/relationships/image" Target="../media/image218.svg"/><Relationship Id="rId164" Type="http://schemas.openxmlformats.org/officeDocument/2006/relationships/image" Target="../media/image237.png"/><Relationship Id="rId185" Type="http://schemas.openxmlformats.org/officeDocument/2006/relationships/image" Target="../media/image258.svg"/><Relationship Id="rId9" Type="http://schemas.openxmlformats.org/officeDocument/2006/relationships/image" Target="../media/image90.svg"/><Relationship Id="rId210" Type="http://schemas.openxmlformats.org/officeDocument/2006/relationships/image" Target="../media/image283.png"/><Relationship Id="rId26" Type="http://schemas.openxmlformats.org/officeDocument/2006/relationships/image" Target="../media/image105.png"/><Relationship Id="rId231" Type="http://schemas.openxmlformats.org/officeDocument/2006/relationships/image" Target="../media/image304.svg"/><Relationship Id="rId252" Type="http://schemas.openxmlformats.org/officeDocument/2006/relationships/image" Target="../media/image325.png"/><Relationship Id="rId273" Type="http://schemas.openxmlformats.org/officeDocument/2006/relationships/image" Target="../media/image346.svg"/><Relationship Id="rId294" Type="http://schemas.openxmlformats.org/officeDocument/2006/relationships/image" Target="../media/image365.png"/><Relationship Id="rId47" Type="http://schemas.openxmlformats.org/officeDocument/2006/relationships/image" Target="../media/image124.svg"/><Relationship Id="rId68" Type="http://schemas.openxmlformats.org/officeDocument/2006/relationships/image" Target="../media/image145.png"/><Relationship Id="rId89" Type="http://schemas.openxmlformats.org/officeDocument/2006/relationships/image" Target="../media/image164.svg"/><Relationship Id="rId112" Type="http://schemas.openxmlformats.org/officeDocument/2006/relationships/image" Target="../media/image187.png"/><Relationship Id="rId133" Type="http://schemas.openxmlformats.org/officeDocument/2006/relationships/image" Target="../media/image208.svg"/><Relationship Id="rId154" Type="http://schemas.openxmlformats.org/officeDocument/2006/relationships/image" Target="../media/image229.png"/><Relationship Id="rId175" Type="http://schemas.openxmlformats.org/officeDocument/2006/relationships/image" Target="../media/image248.svg"/><Relationship Id="rId196" Type="http://schemas.openxmlformats.org/officeDocument/2006/relationships/image" Target="../media/image269.png"/><Relationship Id="rId200" Type="http://schemas.openxmlformats.org/officeDocument/2006/relationships/image" Target="../media/image273.png"/><Relationship Id="rId16" Type="http://schemas.openxmlformats.org/officeDocument/2006/relationships/image" Target="../media/image97.png"/><Relationship Id="rId221" Type="http://schemas.openxmlformats.org/officeDocument/2006/relationships/image" Target="../media/image294.svg"/><Relationship Id="rId242" Type="http://schemas.openxmlformats.org/officeDocument/2006/relationships/image" Target="../media/image315.png"/><Relationship Id="rId263" Type="http://schemas.openxmlformats.org/officeDocument/2006/relationships/image" Target="../media/image336.svg"/><Relationship Id="rId284" Type="http://schemas.openxmlformats.org/officeDocument/2006/relationships/image" Target="../media/image357.png"/><Relationship Id="rId37" Type="http://schemas.openxmlformats.org/officeDocument/2006/relationships/image" Target="../media/image114.svg"/><Relationship Id="rId58" Type="http://schemas.openxmlformats.org/officeDocument/2006/relationships/image" Target="../media/image135.png"/><Relationship Id="rId79" Type="http://schemas.openxmlformats.org/officeDocument/2006/relationships/image" Target="../media/image154.svg"/><Relationship Id="rId102" Type="http://schemas.openxmlformats.org/officeDocument/2006/relationships/image" Target="../media/image177.png"/><Relationship Id="rId123" Type="http://schemas.openxmlformats.org/officeDocument/2006/relationships/image" Target="../media/image198.svg"/><Relationship Id="rId144" Type="http://schemas.openxmlformats.org/officeDocument/2006/relationships/image" Target="../media/image219.png"/><Relationship Id="rId90" Type="http://schemas.openxmlformats.org/officeDocument/2006/relationships/image" Target="../media/image165.png"/><Relationship Id="rId165" Type="http://schemas.openxmlformats.org/officeDocument/2006/relationships/image" Target="../media/image238.svg"/><Relationship Id="rId186" Type="http://schemas.openxmlformats.org/officeDocument/2006/relationships/image" Target="../media/image259.png"/><Relationship Id="rId211" Type="http://schemas.openxmlformats.org/officeDocument/2006/relationships/image" Target="../media/image284.svg"/><Relationship Id="rId232" Type="http://schemas.openxmlformats.org/officeDocument/2006/relationships/image" Target="../media/image305.png"/><Relationship Id="rId253" Type="http://schemas.openxmlformats.org/officeDocument/2006/relationships/image" Target="../media/image326.svg"/><Relationship Id="rId274" Type="http://schemas.openxmlformats.org/officeDocument/2006/relationships/image" Target="../media/image347.png"/><Relationship Id="rId295" Type="http://schemas.openxmlformats.org/officeDocument/2006/relationships/image" Target="../media/image366.svg"/><Relationship Id="rId27" Type="http://schemas.openxmlformats.org/officeDocument/2006/relationships/image" Target="../media/image106.svg"/><Relationship Id="rId48" Type="http://schemas.openxmlformats.org/officeDocument/2006/relationships/image" Target="../media/image125.png"/><Relationship Id="rId69" Type="http://schemas.openxmlformats.org/officeDocument/2006/relationships/image" Target="../media/image146.svg"/><Relationship Id="rId113" Type="http://schemas.openxmlformats.org/officeDocument/2006/relationships/image" Target="../media/image188.svg"/><Relationship Id="rId134" Type="http://schemas.openxmlformats.org/officeDocument/2006/relationships/image" Target="../media/image209.png"/><Relationship Id="rId80" Type="http://schemas.openxmlformats.org/officeDocument/2006/relationships/image" Target="../media/image155.png"/><Relationship Id="rId155" Type="http://schemas.openxmlformats.org/officeDocument/2006/relationships/image" Target="../media/image230.svg"/><Relationship Id="rId176" Type="http://schemas.openxmlformats.org/officeDocument/2006/relationships/image" Target="../media/image249.png"/><Relationship Id="rId197" Type="http://schemas.openxmlformats.org/officeDocument/2006/relationships/image" Target="../media/image270.svg"/><Relationship Id="rId201" Type="http://schemas.openxmlformats.org/officeDocument/2006/relationships/image" Target="../media/image274.svg"/><Relationship Id="rId222" Type="http://schemas.openxmlformats.org/officeDocument/2006/relationships/image" Target="../media/image295.png"/><Relationship Id="rId243" Type="http://schemas.openxmlformats.org/officeDocument/2006/relationships/image" Target="../media/image316.svg"/><Relationship Id="rId264" Type="http://schemas.openxmlformats.org/officeDocument/2006/relationships/image" Target="../media/image337.png"/><Relationship Id="rId285" Type="http://schemas.openxmlformats.org/officeDocument/2006/relationships/image" Target="../media/image358.svg"/><Relationship Id="rId17" Type="http://schemas.openxmlformats.org/officeDocument/2006/relationships/image" Target="../media/image98.svg"/><Relationship Id="rId38" Type="http://schemas.openxmlformats.org/officeDocument/2006/relationships/image" Target="../media/image115.png"/><Relationship Id="rId59" Type="http://schemas.openxmlformats.org/officeDocument/2006/relationships/image" Target="../media/image136.svg"/><Relationship Id="rId103" Type="http://schemas.openxmlformats.org/officeDocument/2006/relationships/image" Target="../media/image178.svg"/><Relationship Id="rId124" Type="http://schemas.openxmlformats.org/officeDocument/2006/relationships/image" Target="../media/image199.png"/><Relationship Id="rId70" Type="http://schemas.openxmlformats.org/officeDocument/2006/relationships/image" Target="../media/image147.png"/><Relationship Id="rId91" Type="http://schemas.openxmlformats.org/officeDocument/2006/relationships/image" Target="../media/image166.svg"/><Relationship Id="rId145" Type="http://schemas.openxmlformats.org/officeDocument/2006/relationships/image" Target="../media/image220.svg"/><Relationship Id="rId166" Type="http://schemas.openxmlformats.org/officeDocument/2006/relationships/image" Target="../media/image239.png"/><Relationship Id="rId187" Type="http://schemas.openxmlformats.org/officeDocument/2006/relationships/image" Target="../media/image260.svg"/><Relationship Id="rId1" Type="http://schemas.openxmlformats.org/officeDocument/2006/relationships/slideLayout" Target="../slideLayouts/slideLayout8.xml"/><Relationship Id="rId212" Type="http://schemas.openxmlformats.org/officeDocument/2006/relationships/image" Target="../media/image285.png"/><Relationship Id="rId233" Type="http://schemas.openxmlformats.org/officeDocument/2006/relationships/image" Target="../media/image306.svg"/><Relationship Id="rId254" Type="http://schemas.openxmlformats.org/officeDocument/2006/relationships/image" Target="../media/image327.png"/><Relationship Id="rId28" Type="http://schemas.openxmlformats.org/officeDocument/2006/relationships/image" Target="../media/image107.png"/><Relationship Id="rId49" Type="http://schemas.openxmlformats.org/officeDocument/2006/relationships/image" Target="../media/image126.svg"/><Relationship Id="rId114" Type="http://schemas.openxmlformats.org/officeDocument/2006/relationships/image" Target="../media/image189.png"/><Relationship Id="rId275" Type="http://schemas.openxmlformats.org/officeDocument/2006/relationships/image" Target="../media/image348.svg"/><Relationship Id="rId296" Type="http://schemas.openxmlformats.org/officeDocument/2006/relationships/image" Target="../media/image367.png"/><Relationship Id="rId60" Type="http://schemas.openxmlformats.org/officeDocument/2006/relationships/image" Target="../media/image137.png"/><Relationship Id="rId81" Type="http://schemas.openxmlformats.org/officeDocument/2006/relationships/image" Target="../media/image156.svg"/><Relationship Id="rId135" Type="http://schemas.openxmlformats.org/officeDocument/2006/relationships/image" Target="../media/image210.svg"/><Relationship Id="rId156" Type="http://schemas.openxmlformats.org/officeDocument/2006/relationships/image" Target="../media/image231.png"/><Relationship Id="rId177" Type="http://schemas.openxmlformats.org/officeDocument/2006/relationships/image" Target="../media/image250.svg"/><Relationship Id="rId198" Type="http://schemas.openxmlformats.org/officeDocument/2006/relationships/image" Target="../media/image271.png"/><Relationship Id="rId202" Type="http://schemas.openxmlformats.org/officeDocument/2006/relationships/image" Target="../media/image275.png"/><Relationship Id="rId223" Type="http://schemas.openxmlformats.org/officeDocument/2006/relationships/image" Target="../media/image296.svg"/><Relationship Id="rId244" Type="http://schemas.openxmlformats.org/officeDocument/2006/relationships/image" Target="../media/image317.png"/><Relationship Id="rId18" Type="http://schemas.openxmlformats.org/officeDocument/2006/relationships/image" Target="../media/image99.png"/><Relationship Id="rId39" Type="http://schemas.openxmlformats.org/officeDocument/2006/relationships/image" Target="../media/image116.svg"/><Relationship Id="rId265" Type="http://schemas.openxmlformats.org/officeDocument/2006/relationships/image" Target="../media/image338.svg"/><Relationship Id="rId286" Type="http://schemas.openxmlformats.org/officeDocument/2006/relationships/image" Target="../media/image359.png"/><Relationship Id="rId50" Type="http://schemas.openxmlformats.org/officeDocument/2006/relationships/image" Target="../media/image127.png"/><Relationship Id="rId104" Type="http://schemas.openxmlformats.org/officeDocument/2006/relationships/image" Target="../media/image179.png"/><Relationship Id="rId125" Type="http://schemas.openxmlformats.org/officeDocument/2006/relationships/image" Target="../media/image200.svg"/><Relationship Id="rId146" Type="http://schemas.openxmlformats.org/officeDocument/2006/relationships/image" Target="../media/image221.png"/><Relationship Id="rId167" Type="http://schemas.openxmlformats.org/officeDocument/2006/relationships/image" Target="../media/image240.svg"/><Relationship Id="rId188" Type="http://schemas.openxmlformats.org/officeDocument/2006/relationships/image" Target="../media/image261.png"/><Relationship Id="rId71" Type="http://schemas.openxmlformats.org/officeDocument/2006/relationships/image" Target="../media/image148.svg"/><Relationship Id="rId92" Type="http://schemas.openxmlformats.org/officeDocument/2006/relationships/image" Target="../media/image167.png"/><Relationship Id="rId213" Type="http://schemas.openxmlformats.org/officeDocument/2006/relationships/image" Target="../media/image286.svg"/><Relationship Id="rId234" Type="http://schemas.openxmlformats.org/officeDocument/2006/relationships/image" Target="../media/image307.png"/><Relationship Id="rId2" Type="http://schemas.openxmlformats.org/officeDocument/2006/relationships/image" Target="../media/image83.png"/><Relationship Id="rId29" Type="http://schemas.openxmlformats.org/officeDocument/2006/relationships/image" Target="../media/image108.svg"/><Relationship Id="rId255" Type="http://schemas.openxmlformats.org/officeDocument/2006/relationships/image" Target="../media/image328.svg"/><Relationship Id="rId276" Type="http://schemas.openxmlformats.org/officeDocument/2006/relationships/image" Target="../media/image349.png"/><Relationship Id="rId297" Type="http://schemas.openxmlformats.org/officeDocument/2006/relationships/image" Target="../media/image368.svg"/><Relationship Id="rId40" Type="http://schemas.openxmlformats.org/officeDocument/2006/relationships/image" Target="../media/image117.png"/><Relationship Id="rId115" Type="http://schemas.openxmlformats.org/officeDocument/2006/relationships/image" Target="../media/image190.svg"/><Relationship Id="rId136" Type="http://schemas.openxmlformats.org/officeDocument/2006/relationships/image" Target="../media/image211.png"/><Relationship Id="rId157" Type="http://schemas.openxmlformats.org/officeDocument/2006/relationships/image" Target="../media/image232.svg"/><Relationship Id="rId178" Type="http://schemas.openxmlformats.org/officeDocument/2006/relationships/image" Target="../media/image251.png"/><Relationship Id="rId61" Type="http://schemas.openxmlformats.org/officeDocument/2006/relationships/image" Target="../media/image138.svg"/><Relationship Id="rId82" Type="http://schemas.openxmlformats.org/officeDocument/2006/relationships/image" Target="../media/image157.png"/><Relationship Id="rId199" Type="http://schemas.openxmlformats.org/officeDocument/2006/relationships/image" Target="../media/image272.svg"/><Relationship Id="rId203" Type="http://schemas.openxmlformats.org/officeDocument/2006/relationships/image" Target="../media/image276.svg"/><Relationship Id="rId19" Type="http://schemas.openxmlformats.org/officeDocument/2006/relationships/image" Target="../media/image100.svg"/><Relationship Id="rId224" Type="http://schemas.openxmlformats.org/officeDocument/2006/relationships/image" Target="../media/image297.png"/><Relationship Id="rId245" Type="http://schemas.openxmlformats.org/officeDocument/2006/relationships/image" Target="../media/image318.svg"/><Relationship Id="rId266" Type="http://schemas.openxmlformats.org/officeDocument/2006/relationships/image" Target="../media/image339.png"/><Relationship Id="rId287" Type="http://schemas.openxmlformats.org/officeDocument/2006/relationships/image" Target="../media/image360.svg"/><Relationship Id="rId30" Type="http://schemas.openxmlformats.org/officeDocument/2006/relationships/image" Target="../media/image109.png"/><Relationship Id="rId105" Type="http://schemas.openxmlformats.org/officeDocument/2006/relationships/image" Target="../media/image180.svg"/><Relationship Id="rId126" Type="http://schemas.openxmlformats.org/officeDocument/2006/relationships/image" Target="../media/image201.png"/><Relationship Id="rId147" Type="http://schemas.openxmlformats.org/officeDocument/2006/relationships/image" Target="../media/image222.svg"/><Relationship Id="rId168" Type="http://schemas.openxmlformats.org/officeDocument/2006/relationships/image" Target="../media/image241.png"/><Relationship Id="rId51" Type="http://schemas.openxmlformats.org/officeDocument/2006/relationships/image" Target="../media/image128.svg"/><Relationship Id="rId72" Type="http://schemas.openxmlformats.org/officeDocument/2006/relationships/image" Target="../media/image11.png"/><Relationship Id="rId93" Type="http://schemas.openxmlformats.org/officeDocument/2006/relationships/image" Target="../media/image168.svg"/><Relationship Id="rId189" Type="http://schemas.openxmlformats.org/officeDocument/2006/relationships/image" Target="../media/image262.svg"/><Relationship Id="rId3" Type="http://schemas.openxmlformats.org/officeDocument/2006/relationships/image" Target="../media/image84.svg"/><Relationship Id="rId214" Type="http://schemas.openxmlformats.org/officeDocument/2006/relationships/image" Target="../media/image287.png"/><Relationship Id="rId235" Type="http://schemas.openxmlformats.org/officeDocument/2006/relationships/image" Target="../media/image308.svg"/><Relationship Id="rId256" Type="http://schemas.openxmlformats.org/officeDocument/2006/relationships/image" Target="../media/image329.png"/><Relationship Id="rId277" Type="http://schemas.openxmlformats.org/officeDocument/2006/relationships/image" Target="../media/image350.svg"/><Relationship Id="rId298" Type="http://schemas.openxmlformats.org/officeDocument/2006/relationships/image" Target="../media/image369.png"/><Relationship Id="rId116" Type="http://schemas.openxmlformats.org/officeDocument/2006/relationships/image" Target="../media/image191.png"/><Relationship Id="rId137" Type="http://schemas.openxmlformats.org/officeDocument/2006/relationships/image" Target="../media/image212.svg"/><Relationship Id="rId158" Type="http://schemas.openxmlformats.org/officeDocument/2006/relationships/image" Target="../media/image233.png"/><Relationship Id="rId20" Type="http://schemas.openxmlformats.org/officeDocument/2006/relationships/image" Target="../media/image101.png"/><Relationship Id="rId41" Type="http://schemas.openxmlformats.org/officeDocument/2006/relationships/image" Target="../media/image118.svg"/><Relationship Id="rId62" Type="http://schemas.openxmlformats.org/officeDocument/2006/relationships/image" Target="../media/image139.png"/><Relationship Id="rId83" Type="http://schemas.openxmlformats.org/officeDocument/2006/relationships/image" Target="../media/image158.svg"/><Relationship Id="rId179" Type="http://schemas.openxmlformats.org/officeDocument/2006/relationships/image" Target="../media/image252.svg"/><Relationship Id="rId190" Type="http://schemas.openxmlformats.org/officeDocument/2006/relationships/image" Target="../media/image263.png"/><Relationship Id="rId204" Type="http://schemas.openxmlformats.org/officeDocument/2006/relationships/image" Target="../media/image277.png"/><Relationship Id="rId225" Type="http://schemas.openxmlformats.org/officeDocument/2006/relationships/image" Target="../media/image298.svg"/><Relationship Id="rId246" Type="http://schemas.openxmlformats.org/officeDocument/2006/relationships/image" Target="../media/image319.png"/><Relationship Id="rId267" Type="http://schemas.openxmlformats.org/officeDocument/2006/relationships/image" Target="../media/image340.svg"/><Relationship Id="rId288" Type="http://schemas.openxmlformats.org/officeDocument/2006/relationships/image" Target="../media/image361.png"/><Relationship Id="rId106" Type="http://schemas.openxmlformats.org/officeDocument/2006/relationships/image" Target="../media/image181.png"/><Relationship Id="rId127" Type="http://schemas.openxmlformats.org/officeDocument/2006/relationships/image" Target="../media/image202.svg"/><Relationship Id="rId10" Type="http://schemas.openxmlformats.org/officeDocument/2006/relationships/image" Target="../media/image91.png"/><Relationship Id="rId31" Type="http://schemas.openxmlformats.org/officeDocument/2006/relationships/image" Target="../media/image110.svg"/><Relationship Id="rId52" Type="http://schemas.openxmlformats.org/officeDocument/2006/relationships/image" Target="../media/image129.png"/><Relationship Id="rId73" Type="http://schemas.openxmlformats.org/officeDocument/2006/relationships/image" Target="../media/image12.svg"/><Relationship Id="rId94" Type="http://schemas.openxmlformats.org/officeDocument/2006/relationships/image" Target="../media/image169.png"/><Relationship Id="rId148" Type="http://schemas.openxmlformats.org/officeDocument/2006/relationships/image" Target="../media/image223.png"/><Relationship Id="rId169" Type="http://schemas.openxmlformats.org/officeDocument/2006/relationships/image" Target="../media/image242.svg"/><Relationship Id="rId4" Type="http://schemas.openxmlformats.org/officeDocument/2006/relationships/image" Target="../media/image85.png"/><Relationship Id="rId180" Type="http://schemas.openxmlformats.org/officeDocument/2006/relationships/image" Target="../media/image253.png"/><Relationship Id="rId215" Type="http://schemas.openxmlformats.org/officeDocument/2006/relationships/image" Target="../media/image288.svg"/><Relationship Id="rId236" Type="http://schemas.openxmlformats.org/officeDocument/2006/relationships/image" Target="../media/image309.png"/><Relationship Id="rId257" Type="http://schemas.openxmlformats.org/officeDocument/2006/relationships/image" Target="../media/image330.svg"/><Relationship Id="rId278" Type="http://schemas.openxmlformats.org/officeDocument/2006/relationships/image" Target="../media/image351.png"/><Relationship Id="rId42" Type="http://schemas.openxmlformats.org/officeDocument/2006/relationships/image" Target="../media/image119.png"/><Relationship Id="rId84" Type="http://schemas.openxmlformats.org/officeDocument/2006/relationships/image" Target="../media/image159.png"/><Relationship Id="rId138" Type="http://schemas.openxmlformats.org/officeDocument/2006/relationships/image" Target="../media/image213.png"/><Relationship Id="rId191" Type="http://schemas.openxmlformats.org/officeDocument/2006/relationships/image" Target="../media/image264.svg"/><Relationship Id="rId205" Type="http://schemas.openxmlformats.org/officeDocument/2006/relationships/image" Target="../media/image278.svg"/><Relationship Id="rId247" Type="http://schemas.openxmlformats.org/officeDocument/2006/relationships/image" Target="../media/image320.svg"/><Relationship Id="rId107" Type="http://schemas.openxmlformats.org/officeDocument/2006/relationships/image" Target="../media/image182.svg"/><Relationship Id="rId289" Type="http://schemas.openxmlformats.org/officeDocument/2006/relationships/image" Target="../media/image362.svg"/><Relationship Id="rId11" Type="http://schemas.openxmlformats.org/officeDocument/2006/relationships/image" Target="../media/image92.svg"/><Relationship Id="rId53" Type="http://schemas.openxmlformats.org/officeDocument/2006/relationships/image" Target="../media/image130.svg"/><Relationship Id="rId149" Type="http://schemas.openxmlformats.org/officeDocument/2006/relationships/image" Target="../media/image224.svg"/><Relationship Id="rId95" Type="http://schemas.openxmlformats.org/officeDocument/2006/relationships/image" Target="../media/image170.svg"/><Relationship Id="rId160" Type="http://schemas.openxmlformats.org/officeDocument/2006/relationships/image" Target="../media/image235.png"/><Relationship Id="rId216" Type="http://schemas.openxmlformats.org/officeDocument/2006/relationships/image" Target="../media/image289.png"/><Relationship Id="rId258" Type="http://schemas.openxmlformats.org/officeDocument/2006/relationships/image" Target="../media/image331.png"/><Relationship Id="rId22" Type="http://schemas.openxmlformats.org/officeDocument/2006/relationships/image" Target="../media/image103.png"/><Relationship Id="rId64" Type="http://schemas.openxmlformats.org/officeDocument/2006/relationships/image" Target="../media/image141.png"/><Relationship Id="rId118" Type="http://schemas.openxmlformats.org/officeDocument/2006/relationships/image" Target="../media/image193.png"/><Relationship Id="rId171" Type="http://schemas.openxmlformats.org/officeDocument/2006/relationships/image" Target="../media/image244.svg"/><Relationship Id="rId227" Type="http://schemas.openxmlformats.org/officeDocument/2006/relationships/image" Target="../media/image300.svg"/><Relationship Id="rId269" Type="http://schemas.openxmlformats.org/officeDocument/2006/relationships/image" Target="../media/image342.svg"/><Relationship Id="rId33" Type="http://schemas.openxmlformats.org/officeDocument/2006/relationships/image" Target="../media/image14.svg"/><Relationship Id="rId129" Type="http://schemas.openxmlformats.org/officeDocument/2006/relationships/image" Target="../media/image204.svg"/><Relationship Id="rId280" Type="http://schemas.openxmlformats.org/officeDocument/2006/relationships/image" Target="../media/image3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2" Type="http://schemas.openxmlformats.org/officeDocument/2006/relationships/chart" Target="../charts/chart1.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8.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s>
</file>

<file path=ppt/slides/_rels/slide35.xml.rels><?xml version="1.0" encoding="UTF-8" standalone="yes"?>
<Relationships xmlns="http://schemas.openxmlformats.org/package/2006/relationships"><Relationship Id="rId3" Type="http://schemas.openxmlformats.org/officeDocument/2006/relationships/image" Target="../media/image372.png"/><Relationship Id="rId7" Type="http://schemas.openxmlformats.org/officeDocument/2006/relationships/image" Target="../media/image40.emf"/><Relationship Id="rId2" Type="http://schemas.openxmlformats.org/officeDocument/2006/relationships/image" Target="../media/image371.emf"/><Relationship Id="rId1" Type="http://schemas.openxmlformats.org/officeDocument/2006/relationships/slideLayout" Target="../slideLayouts/slideLayout8.xml"/><Relationship Id="rId6" Type="http://schemas.openxmlformats.org/officeDocument/2006/relationships/image" Target="../media/image41.emf"/><Relationship Id="rId5" Type="http://schemas.openxmlformats.org/officeDocument/2006/relationships/image" Target="../media/image39.emf"/><Relationship Id="rId4" Type="http://schemas.openxmlformats.org/officeDocument/2006/relationships/image" Target="../media/image373.sv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hyperlink" Target="https://unsplash.com/license" TargetMode="External"/><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hyperlink" Target="https://unsplash.com/photos/1NTFSnV-KLs" TargetMode="External"/><Relationship Id="rId5" Type="http://schemas.openxmlformats.org/officeDocument/2006/relationships/hyperlink" Target="https://unsplash.com/@impatrickt" TargetMode="External"/><Relationship Id="rId4" Type="http://schemas.openxmlformats.org/officeDocument/2006/relationships/image" Target="../media/image25.jpg"/></Relationships>
</file>

<file path=ppt/slides/_rels/slide5.xml.rels><?xml version="1.0" encoding="UTF-8" standalone="yes"?>
<Relationships xmlns="http://schemas.openxmlformats.org/package/2006/relationships"><Relationship Id="rId8" Type="http://schemas.openxmlformats.org/officeDocument/2006/relationships/hyperlink" Target="https://unsplash.com/photos/3y1zF4hIPCg" TargetMode="External"/><Relationship Id="rId3" Type="http://schemas.openxmlformats.org/officeDocument/2006/relationships/image" Target="../media/image27.svg"/><Relationship Id="rId7" Type="http://schemas.openxmlformats.org/officeDocument/2006/relationships/hyperlink" Target="https://unsplash.com/@sloppyperfectionist" TargetMode="External"/><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jpg"/><Relationship Id="rId9" Type="http://schemas.openxmlformats.org/officeDocument/2006/relationships/hyperlink" Target="https://unsplash.com/license"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sv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hyperlink" Target="http://www.google.de/" TargetMode="External"/><Relationship Id="rId5" Type="http://schemas.openxmlformats.org/officeDocument/2006/relationships/image" Target="../media/image30.sv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36.sv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hyperlink" Target="https://creativecommons.org/licenses/by/4.0/deed.de" TargetMode="External"/><Relationship Id="rId3" Type="http://schemas.openxmlformats.org/officeDocument/2006/relationships/hyperlink" Target="https://youtu.be/ai2lZ8e4W8Y" TargetMode="External"/><Relationship Id="rId7" Type="http://schemas.openxmlformats.org/officeDocument/2006/relationships/hyperlink" Target="https://unsplash.com/license"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hyperlink" Target="https://unsplash.com/photos/OgvqXGL7XO4" TargetMode="External"/><Relationship Id="rId11" Type="http://schemas.openxmlformats.org/officeDocument/2006/relationships/image" Target="../media/image37.png"/><Relationship Id="rId5" Type="http://schemas.openxmlformats.org/officeDocument/2006/relationships/hyperlink" Target="https://unsplash.com/@halacious" TargetMode="External"/><Relationship Id="rId10" Type="http://schemas.openxmlformats.org/officeDocument/2006/relationships/hyperlink" Target="https://t1p.de/" TargetMode="External"/><Relationship Id="rId4" Type="http://schemas.openxmlformats.org/officeDocument/2006/relationships/hyperlink" Target="http://creativecommons.org/licenses/by/4.0/deed.de" TargetMode="External"/><Relationship Id="rId9" Type="http://schemas.openxmlformats.org/officeDocument/2006/relationships/hyperlink" Target="https://creativecommons.org/publicdomain/zero/1.0/deed.de"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unsplash.com/photos/OgvqXGL7XO4" TargetMode="External"/><Relationship Id="rId13" Type="http://schemas.openxmlformats.org/officeDocument/2006/relationships/image" Target="../media/image40.emf"/><Relationship Id="rId3" Type="http://schemas.openxmlformats.org/officeDocument/2006/relationships/hyperlink" Target="https://creativecommons.org/licenses/by/4.0/deed.de" TargetMode="External"/><Relationship Id="rId7" Type="http://schemas.openxmlformats.org/officeDocument/2006/relationships/hyperlink" Target="https://unsplash.com/@halacious" TargetMode="External"/><Relationship Id="rId12"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hyperlink" Target="https://sustentio.com/" TargetMode="External"/><Relationship Id="rId11" Type="http://schemas.openxmlformats.org/officeDocument/2006/relationships/hyperlink" Target="mailto:institut@hof.uni&#8208;halle.de?subject=SoCiS%20OER" TargetMode="External"/><Relationship Id="rId5" Type="http://schemas.openxmlformats.org/officeDocument/2006/relationships/hyperlink" Target="http://www.hof.uni-halle.de/projekte/socis" TargetMode="External"/><Relationship Id="rId10" Type="http://schemas.openxmlformats.org/officeDocument/2006/relationships/hyperlink" Target="http://www.hof.uni-halle.de/" TargetMode="External"/><Relationship Id="rId4" Type="http://schemas.openxmlformats.org/officeDocument/2006/relationships/image" Target="../media/image37.png"/><Relationship Id="rId9" Type="http://schemas.openxmlformats.org/officeDocument/2006/relationships/hyperlink" Target="https://unsplash.com/license" TargetMode="External"/><Relationship Id="rId14" Type="http://schemas.openxmlformats.org/officeDocument/2006/relationships/image" Target="../media/image41.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9CA2FC3-2DB9-8F4C-AAF0-8C37346166F8}"/>
              </a:ext>
            </a:extLst>
          </p:cNvPr>
          <p:cNvSpPr>
            <a:spLocks noGrp="1"/>
          </p:cNvSpPr>
          <p:nvPr>
            <p:ph type="ctrTitle"/>
          </p:nvPr>
        </p:nvSpPr>
        <p:spPr/>
        <p:txBody>
          <a:bodyPr/>
          <a:lstStyle/>
          <a:p>
            <a:r>
              <a:rPr lang="de-DE" b="1" dirty="0">
                <a:solidFill>
                  <a:schemeClr val="bg1"/>
                </a:solidFill>
              </a:rPr>
              <a:t>Modul Name</a:t>
            </a:r>
          </a:p>
        </p:txBody>
      </p:sp>
      <p:sp>
        <p:nvSpPr>
          <p:cNvPr id="7" name="Untertitel 6">
            <a:extLst>
              <a:ext uri="{FF2B5EF4-FFF2-40B4-BE49-F238E27FC236}">
                <a16:creationId xmlns:a16="http://schemas.microsoft.com/office/drawing/2014/main" id="{047E2C2E-1802-EA41-9C3D-C3DE5AA047AC}"/>
              </a:ext>
            </a:extLst>
          </p:cNvPr>
          <p:cNvSpPr>
            <a:spLocks noGrp="1"/>
          </p:cNvSpPr>
          <p:nvPr>
            <p:ph type="subTitle" idx="1"/>
          </p:nvPr>
        </p:nvSpPr>
        <p:spPr/>
        <p:txBody>
          <a:bodyPr/>
          <a:lstStyle/>
          <a:p>
            <a:r>
              <a:rPr lang="de-DE">
                <a:solidFill>
                  <a:schemeClr val="bg1"/>
                </a:solidFill>
              </a:rPr>
              <a:t>Untertitel</a:t>
            </a:r>
          </a:p>
        </p:txBody>
      </p:sp>
    </p:spTree>
    <p:extLst>
      <p:ext uri="{BB962C8B-B14F-4D97-AF65-F5344CB8AC3E}">
        <p14:creationId xmlns:p14="http://schemas.microsoft.com/office/powerpoint/2010/main" val="1845532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E11F-453C-964D-95A4-652EDA212B02}"/>
              </a:ext>
            </a:extLst>
          </p:cNvPr>
          <p:cNvSpPr>
            <a:spLocks noGrp="1"/>
          </p:cNvSpPr>
          <p:nvPr>
            <p:ph type="title"/>
          </p:nvPr>
        </p:nvSpPr>
        <p:spPr/>
        <p:txBody>
          <a:bodyPr/>
          <a:lstStyle/>
          <a:p>
            <a:r>
              <a:rPr lang="de-DE" dirty="0"/>
              <a:t>Lorem Ipsum</a:t>
            </a:r>
            <a:br>
              <a:rPr lang="de-DE" dirty="0"/>
            </a:br>
            <a:r>
              <a:rPr lang="de-DE" b="1" dirty="0"/>
              <a:t>Dolor sitamet</a:t>
            </a:r>
          </a:p>
        </p:txBody>
      </p:sp>
      <p:sp>
        <p:nvSpPr>
          <p:cNvPr id="3" name="Inhaltsplatzhalter 2">
            <a:extLst>
              <a:ext uri="{FF2B5EF4-FFF2-40B4-BE49-F238E27FC236}">
                <a16:creationId xmlns:a16="http://schemas.microsoft.com/office/drawing/2014/main" id="{7B562F64-0241-6F4F-A064-573D44ADE71C}"/>
              </a:ext>
            </a:extLst>
          </p:cNvPr>
          <p:cNvSpPr>
            <a:spLocks noGrp="1"/>
          </p:cNvSpPr>
          <p:nvPr>
            <p:ph idx="1"/>
          </p:nvPr>
        </p:nvSpPr>
        <p:spPr>
          <a:xfrm>
            <a:off x="629069" y="1595489"/>
            <a:ext cx="4573169" cy="5316486"/>
          </a:xfrm>
        </p:spPr>
        <p:txBody>
          <a:bodyPr/>
          <a:lstStyle/>
          <a:p>
            <a:pPr>
              <a:spcBef>
                <a:spcPts val="600"/>
              </a:spcBef>
            </a:pPr>
            <a:r>
              <a:rPr lang="de-DE"/>
              <a:t>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a:t>
            </a:r>
          </a:p>
          <a:p>
            <a:r>
              <a:rPr lang="de-DE" sz="1250" b="1">
                <a:latin typeface="Calibri" panose="020F0502020204030204" pitchFamily="34" charset="0"/>
                <a:cs typeface="Calibri" panose="020F0502020204030204" pitchFamily="34" charset="0"/>
              </a:rPr>
              <a:t>Lorem ipsum </a:t>
            </a:r>
            <a:endParaRPr lang="de-DE" sz="1250"/>
          </a:p>
          <a:p>
            <a:pPr>
              <a:spcBef>
                <a:spcPts val="600"/>
              </a:spcBef>
            </a:pPr>
            <a:r>
              <a:rPr lang="de-DE"/>
              <a:t>Duis autem vel eum iriure dolor in hendrerit in vulputate velit esse molestie consequat, vel illum dolore eu feugiat nulla facilisis at vero eros et accumsan et iusto odio dignissim qui blandit praesent luptatum zzril delenit augue duis dolore te feugait nulla facilisi. Lorem ipsum dolor sit amet, consectetuer adipiscing elit, sed diam nonummy nibh euismod tincidunt ut laoreet dolore magna aliquam erat volutpat.</a:t>
            </a:r>
          </a:p>
          <a:p>
            <a:r>
              <a:rPr lang="de-DE" sz="1250" b="1">
                <a:latin typeface="Calibri" panose="020F0502020204030204" pitchFamily="34" charset="0"/>
                <a:cs typeface="Calibri" panose="020F0502020204030204" pitchFamily="34" charset="0"/>
              </a:rPr>
              <a:t>Lorem ipsum </a:t>
            </a:r>
            <a:endParaRPr lang="de-DE" sz="1250"/>
          </a:p>
          <a:p>
            <a:pPr>
              <a:spcBef>
                <a:spcPts val="600"/>
              </a:spcBef>
            </a:pPr>
            <a:r>
              <a:rPr lang="de-DE"/>
              <a:t>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 Nam liber tempor cum soluta nobis eleifend option congue nihil imperdiet doming id quod mazim placerat facer possim assum. Lorem ipsum dolor sit amet, consectetuer adipiscing elit, sed diam nonummy nibh euismod tincidunt ut laoreet dolore magna aliquam erat volutpat. Ut wisi enim ad minim veniam, quis nostrud exerci tation. At vero eos et accusam et justo duo dolores et ea rebum. Stet clita kasd gubergren.</a:t>
            </a:r>
          </a:p>
        </p:txBody>
      </p:sp>
      <p:sp>
        <p:nvSpPr>
          <p:cNvPr id="4" name="Foliennummernplatzhalter 3">
            <a:extLst>
              <a:ext uri="{FF2B5EF4-FFF2-40B4-BE49-F238E27FC236}">
                <a16:creationId xmlns:a16="http://schemas.microsoft.com/office/drawing/2014/main" id="{5725F0C7-FB6A-5B49-92F0-B5E190704B39}"/>
              </a:ext>
            </a:extLst>
          </p:cNvPr>
          <p:cNvSpPr>
            <a:spLocks noGrp="1"/>
          </p:cNvSpPr>
          <p:nvPr>
            <p:ph type="sldNum" sz="quarter" idx="12"/>
          </p:nvPr>
        </p:nvSpPr>
        <p:spPr/>
        <p:txBody>
          <a:bodyPr/>
          <a:lstStyle/>
          <a:p>
            <a:fld id="{BA6FFAF3-5CE7-1E4A-B297-9EAF17666F00}" type="slidenum">
              <a:rPr lang="de-DE" smtClean="0"/>
              <a:t>9</a:t>
            </a:fld>
            <a:endParaRPr lang="de-DE" dirty="0"/>
          </a:p>
        </p:txBody>
      </p:sp>
      <p:sp>
        <p:nvSpPr>
          <p:cNvPr id="8" name="Inhaltsplatzhalter 2">
            <a:extLst>
              <a:ext uri="{FF2B5EF4-FFF2-40B4-BE49-F238E27FC236}">
                <a16:creationId xmlns:a16="http://schemas.microsoft.com/office/drawing/2014/main" id="{225B2212-25B5-5443-A614-080E4D377D7E}"/>
              </a:ext>
            </a:extLst>
          </p:cNvPr>
          <p:cNvSpPr txBox="1">
            <a:spLocks/>
          </p:cNvSpPr>
          <p:nvPr/>
        </p:nvSpPr>
        <p:spPr>
          <a:xfrm>
            <a:off x="5486361" y="1595489"/>
            <a:ext cx="4573169" cy="3651939"/>
          </a:xfrm>
          <a:prstGeom prst="rect">
            <a:avLst/>
          </a:prstGeom>
        </p:spPr>
        <p:txBody>
          <a:bodyPr vert="horz" lIns="90000" tIns="90000" rIns="90000" bIns="90000" numCol="1" spcCol="198000" rtlCol="0">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a:t>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 At vero eos et accusam et justo duo dolores et ea rebum. Stet clita kasd gubergren, no sea takimata sanctus est Lorem ipsum dolor sit amet.</a:t>
            </a:r>
          </a:p>
          <a:p>
            <a:r>
              <a:rPr lang="de-DE" sz="1250" b="1">
                <a:latin typeface="Calibri" panose="020F0502020204030204" pitchFamily="34" charset="0"/>
                <a:cs typeface="Calibri" panose="020F0502020204030204" pitchFamily="34" charset="0"/>
              </a:rPr>
              <a:t>Lorem ipsum </a:t>
            </a:r>
            <a:endParaRPr lang="de-DE" sz="1250"/>
          </a:p>
          <a:p>
            <a:pPr>
              <a:spcBef>
                <a:spcPts val="600"/>
              </a:spcBef>
            </a:pPr>
            <a:r>
              <a:rPr lang="de-DE"/>
              <a:t>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At accusam aliquyam diam diam dolore dolores duo eirmod eos erat, et nonumy sed tempor et et invidunt justo labore Stet clita ea et gubergren, kasd magna no rebum. sanctus sea sed takimata ut vero voluptua. est Lorem ipsum dolor sit amet. Lorem ipsum dolor sit amet, consetetur.</a:t>
            </a:r>
          </a:p>
        </p:txBody>
      </p:sp>
      <p:grpSp>
        <p:nvGrpSpPr>
          <p:cNvPr id="5" name="Gruppieren 4">
            <a:extLst>
              <a:ext uri="{FF2B5EF4-FFF2-40B4-BE49-F238E27FC236}">
                <a16:creationId xmlns:a16="http://schemas.microsoft.com/office/drawing/2014/main" id="{B649E279-B889-024C-80BA-3C3EC590C4A5}"/>
              </a:ext>
            </a:extLst>
          </p:cNvPr>
          <p:cNvGrpSpPr/>
          <p:nvPr/>
        </p:nvGrpSpPr>
        <p:grpSpPr>
          <a:xfrm>
            <a:off x="7110413" y="5679092"/>
            <a:ext cx="2962080" cy="1232883"/>
            <a:chOff x="3870325" y="3281091"/>
            <a:chExt cx="2962080" cy="1232883"/>
          </a:xfrm>
        </p:grpSpPr>
        <p:sp>
          <p:nvSpPr>
            <p:cNvPr id="11" name="Rechteck 10">
              <a:extLst>
                <a:ext uri="{FF2B5EF4-FFF2-40B4-BE49-F238E27FC236}">
                  <a16:creationId xmlns:a16="http://schemas.microsoft.com/office/drawing/2014/main" id="{99FD18A6-3980-DF45-B7A2-2B14CDCB5578}"/>
                </a:ext>
              </a:extLst>
            </p:cNvPr>
            <p:cNvSpPr/>
            <p:nvPr/>
          </p:nvSpPr>
          <p:spPr>
            <a:xfrm>
              <a:off x="4023325" y="3434091"/>
              <a:ext cx="2809080" cy="1079883"/>
            </a:xfrm>
            <a:prstGeom prst="rect">
              <a:avLst/>
            </a:prstGeom>
            <a:solidFill>
              <a:schemeClr val="bg1"/>
            </a:solidFill>
            <a:ln w="6350">
              <a:solidFill>
                <a:schemeClr val="accent2"/>
              </a:solidFill>
            </a:ln>
            <a:effectLst>
              <a:outerShdw dist="63500" dir="2700000" algn="tl" rotWithShape="0">
                <a:schemeClr val="accent2">
                  <a:lumMod val="20000"/>
                  <a:lumOff val="80000"/>
                </a:schemeClr>
              </a:outerShdw>
            </a:effectLst>
          </p:spPr>
          <p:txBody>
            <a:bodyPr wrap="square" lIns="144000" tIns="125999" rIns="90000" bIns="90000">
              <a:spAutoFit/>
            </a:bodyPr>
            <a:lstStyle/>
            <a:p>
              <a:pPr defTabSz="1007943">
                <a:spcBef>
                  <a:spcPts val="1200"/>
                </a:spcBef>
              </a:pPr>
              <a:r>
                <a:rPr lang="de-DE" sz="1000" b="1" dirty="0" err="1">
                  <a:solidFill>
                    <a:schemeClr val="accent2"/>
                  </a:solidFill>
                  <a:latin typeface="Calibri" panose="020F0502020204030204" pitchFamily="34" charset="0"/>
                  <a:cs typeface="Calibri" panose="020F0502020204030204" pitchFamily="34" charset="0"/>
                </a:rPr>
                <a:t>Lorem</a:t>
              </a:r>
              <a:r>
                <a:rPr lang="de-DE" sz="1000" b="1" dirty="0">
                  <a:solidFill>
                    <a:schemeClr val="accent2"/>
                  </a:solidFill>
                  <a:latin typeface="Calibri" panose="020F0502020204030204" pitchFamily="34" charset="0"/>
                  <a:cs typeface="Calibri" panose="020F0502020204030204" pitchFamily="34" charset="0"/>
                </a:rPr>
                <a:t> </a:t>
              </a:r>
              <a:r>
                <a:rPr lang="de-DE" sz="1000" b="1" dirty="0" err="1">
                  <a:solidFill>
                    <a:schemeClr val="accent2"/>
                  </a:solidFill>
                  <a:latin typeface="Calibri" panose="020F0502020204030204" pitchFamily="34" charset="0"/>
                  <a:cs typeface="Calibri" panose="020F0502020204030204" pitchFamily="34" charset="0"/>
                </a:rPr>
                <a:t>Ipsum</a:t>
              </a:r>
              <a:r>
                <a:rPr lang="de-DE" sz="1000" b="1" dirty="0">
                  <a:solidFill>
                    <a:schemeClr val="accent2"/>
                  </a:solidFill>
                  <a:latin typeface="Calibri" panose="020F0502020204030204" pitchFamily="34" charset="0"/>
                  <a:cs typeface="Calibri" panose="020F0502020204030204" pitchFamily="34" charset="0"/>
                </a:rPr>
                <a:t> </a:t>
              </a:r>
              <a:r>
                <a:rPr lang="de-DE" sz="1000" b="1" dirty="0" err="1">
                  <a:solidFill>
                    <a:schemeClr val="accent2"/>
                  </a:solidFill>
                  <a:latin typeface="Calibri" panose="020F0502020204030204" pitchFamily="34" charset="0"/>
                  <a:cs typeface="Calibri" panose="020F0502020204030204" pitchFamily="34" charset="0"/>
                </a:rPr>
                <a:t>dolor</a:t>
              </a:r>
              <a:r>
                <a:rPr lang="de-DE" sz="1000" b="1" dirty="0">
                  <a:solidFill>
                    <a:schemeClr val="accent2"/>
                  </a:solidFill>
                  <a:latin typeface="Calibri" panose="020F0502020204030204" pitchFamily="34" charset="0"/>
                  <a:cs typeface="Calibri" panose="020F0502020204030204" pitchFamily="34" charset="0"/>
                </a:rPr>
                <a:t> </a:t>
              </a:r>
              <a:r>
                <a:rPr lang="de-DE" sz="1000" b="1" dirty="0" err="1">
                  <a:solidFill>
                    <a:schemeClr val="accent2"/>
                  </a:solidFill>
                  <a:latin typeface="Calibri" panose="020F0502020204030204" pitchFamily="34" charset="0"/>
                  <a:cs typeface="Calibri" panose="020F0502020204030204" pitchFamily="34" charset="0"/>
                </a:rPr>
                <a:t>sit</a:t>
              </a:r>
              <a:r>
                <a:rPr lang="de-DE" sz="1000" b="1" dirty="0">
                  <a:solidFill>
                    <a:schemeClr val="accent2"/>
                  </a:solidFill>
                  <a:latin typeface="Calibri" panose="020F0502020204030204" pitchFamily="34" charset="0"/>
                  <a:cs typeface="Calibri" panose="020F0502020204030204" pitchFamily="34" charset="0"/>
                </a:rPr>
                <a:t> </a:t>
              </a:r>
              <a:r>
                <a:rPr lang="de-DE" sz="1000" b="1" dirty="0" err="1">
                  <a:solidFill>
                    <a:schemeClr val="accent2"/>
                  </a:solidFill>
                  <a:latin typeface="Calibri" panose="020F0502020204030204" pitchFamily="34" charset="0"/>
                  <a:cs typeface="Calibri" panose="020F0502020204030204" pitchFamily="34" charset="0"/>
                </a:rPr>
                <a:t>ami</a:t>
              </a:r>
              <a:endParaRPr lang="de-DE" sz="1000" b="1" dirty="0">
                <a:solidFill>
                  <a:schemeClr val="accent2"/>
                </a:solidFill>
                <a:latin typeface="Calibri" panose="020F0502020204030204" pitchFamily="34" charset="0"/>
                <a:cs typeface="Calibri" panose="020F0502020204030204" pitchFamily="34" charset="0"/>
              </a:endParaRPr>
            </a:p>
            <a:p>
              <a:pPr defTabSz="1007943">
                <a:spcBef>
                  <a:spcPts val="300"/>
                </a:spcBef>
              </a:pPr>
              <a:r>
                <a:rPr lang="de-DE" sz="800" dirty="0" err="1">
                  <a:solidFill>
                    <a:schemeClr val="accent2"/>
                  </a:solidFill>
                  <a:latin typeface="Calibri Light" panose="020F0302020204030204" pitchFamily="34" charset="0"/>
                  <a:cs typeface="Calibri Light" panose="020F0302020204030204" pitchFamily="34" charset="0"/>
                </a:rPr>
                <a:t>Ut</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wisi</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enim</a:t>
              </a:r>
              <a:r>
                <a:rPr lang="de-DE" sz="800" dirty="0">
                  <a:solidFill>
                    <a:schemeClr val="accent2"/>
                  </a:solidFill>
                  <a:latin typeface="Calibri Light" panose="020F0302020204030204" pitchFamily="34" charset="0"/>
                  <a:cs typeface="Calibri Light" panose="020F0302020204030204" pitchFamily="34" charset="0"/>
                </a:rPr>
                <a:t> ad minim </a:t>
              </a:r>
              <a:r>
                <a:rPr lang="de-DE" sz="800" dirty="0" err="1">
                  <a:solidFill>
                    <a:schemeClr val="accent2"/>
                  </a:solidFill>
                  <a:latin typeface="Calibri Light" panose="020F0302020204030204" pitchFamily="34" charset="0"/>
                  <a:cs typeface="Calibri Light" panose="020F0302020204030204" pitchFamily="34" charset="0"/>
                </a:rPr>
                <a:t>veniam</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quis</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nostrud</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exerci</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tation</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ullamcorper</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suscipit</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lobortis</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nisl</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ut</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aliquip</a:t>
              </a:r>
              <a:r>
                <a:rPr lang="de-DE" sz="800" dirty="0">
                  <a:solidFill>
                    <a:schemeClr val="accent2"/>
                  </a:solidFill>
                  <a:latin typeface="Calibri Light" panose="020F0302020204030204" pitchFamily="34" charset="0"/>
                  <a:cs typeface="Calibri Light" panose="020F0302020204030204" pitchFamily="34" charset="0"/>
                </a:rPr>
                <a:t> ex </a:t>
              </a:r>
              <a:r>
                <a:rPr lang="de-DE" sz="800" dirty="0" err="1">
                  <a:solidFill>
                    <a:schemeClr val="accent2"/>
                  </a:solidFill>
                  <a:latin typeface="Calibri Light" panose="020F0302020204030204" pitchFamily="34" charset="0"/>
                  <a:cs typeface="Calibri Light" panose="020F0302020204030204" pitchFamily="34" charset="0"/>
                </a:rPr>
                <a:t>ea</a:t>
              </a:r>
              <a:r>
                <a:rPr lang="de-DE" sz="800" dirty="0">
                  <a:solidFill>
                    <a:schemeClr val="accent2"/>
                  </a:solidFill>
                  <a:latin typeface="Calibri Light" panose="020F0302020204030204" pitchFamily="34" charset="0"/>
                  <a:cs typeface="Calibri Light" panose="020F0302020204030204" pitchFamily="34" charset="0"/>
                </a:rPr>
                <a:t> commodo </a:t>
              </a:r>
              <a:r>
                <a:rPr lang="de-DE" sz="800" dirty="0" err="1">
                  <a:solidFill>
                    <a:schemeClr val="accent2"/>
                  </a:solidFill>
                  <a:latin typeface="Calibri Light" panose="020F0302020204030204" pitchFamily="34" charset="0"/>
                  <a:cs typeface="Calibri Light" panose="020F0302020204030204" pitchFamily="34" charset="0"/>
                </a:rPr>
                <a:t>consequat</a:t>
              </a:r>
              <a:r>
                <a:rPr lang="de-DE" sz="800" dirty="0">
                  <a:solidFill>
                    <a:schemeClr val="accent2"/>
                  </a:solidFill>
                  <a:latin typeface="Calibri Light" panose="020F0302020204030204" pitchFamily="34" charset="0"/>
                  <a:cs typeface="Calibri Light" panose="020F0302020204030204" pitchFamily="34" charset="0"/>
                </a:rPr>
                <a:t>. Duis </a:t>
              </a:r>
              <a:r>
                <a:rPr lang="de-DE" sz="800" dirty="0" err="1">
                  <a:solidFill>
                    <a:schemeClr val="accent2"/>
                  </a:solidFill>
                  <a:latin typeface="Calibri Light" panose="020F0302020204030204" pitchFamily="34" charset="0"/>
                  <a:cs typeface="Calibri Light" panose="020F0302020204030204" pitchFamily="34" charset="0"/>
                </a:rPr>
                <a:t>autem</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vel</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eum</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iriure</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dolor</a:t>
              </a:r>
              <a:r>
                <a:rPr lang="de-DE" sz="800" dirty="0">
                  <a:solidFill>
                    <a:schemeClr val="accent2"/>
                  </a:solidFill>
                  <a:latin typeface="Calibri Light" panose="020F0302020204030204" pitchFamily="34" charset="0"/>
                  <a:cs typeface="Calibri Light" panose="020F0302020204030204" pitchFamily="34" charset="0"/>
                </a:rPr>
                <a:t> in </a:t>
              </a:r>
              <a:r>
                <a:rPr lang="de-DE" sz="800" dirty="0" err="1">
                  <a:solidFill>
                    <a:schemeClr val="accent2"/>
                  </a:solidFill>
                  <a:latin typeface="Calibri Light" panose="020F0302020204030204" pitchFamily="34" charset="0"/>
                  <a:cs typeface="Calibri Light" panose="020F0302020204030204" pitchFamily="34" charset="0"/>
                </a:rPr>
                <a:t>hendrerit</a:t>
              </a:r>
              <a:r>
                <a:rPr lang="de-DE" sz="800" dirty="0">
                  <a:solidFill>
                    <a:schemeClr val="accent2"/>
                  </a:solidFill>
                  <a:latin typeface="Calibri Light" panose="020F0302020204030204" pitchFamily="34" charset="0"/>
                  <a:cs typeface="Calibri Light" panose="020F0302020204030204" pitchFamily="34" charset="0"/>
                </a:rPr>
                <a:t> in </a:t>
              </a:r>
              <a:r>
                <a:rPr lang="de-DE" sz="800" dirty="0" err="1">
                  <a:solidFill>
                    <a:schemeClr val="accent2"/>
                  </a:solidFill>
                  <a:latin typeface="Calibri Light" panose="020F0302020204030204" pitchFamily="34" charset="0"/>
                  <a:cs typeface="Calibri Light" panose="020F0302020204030204" pitchFamily="34" charset="0"/>
                </a:rPr>
                <a:t>vulputate</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velit</a:t>
              </a:r>
              <a:r>
                <a:rPr lang="de-DE" sz="800" dirty="0">
                  <a:solidFill>
                    <a:schemeClr val="accent2"/>
                  </a:solidFill>
                  <a:latin typeface="Calibri Light" panose="020F0302020204030204" pitchFamily="34" charset="0"/>
                  <a:cs typeface="Calibri Light" panose="020F0302020204030204" pitchFamily="34" charset="0"/>
                </a:rPr>
                <a:t> esse </a:t>
              </a:r>
              <a:r>
                <a:rPr lang="de-DE" sz="800" dirty="0" err="1">
                  <a:solidFill>
                    <a:schemeClr val="accent2"/>
                  </a:solidFill>
                  <a:latin typeface="Calibri Light" panose="020F0302020204030204" pitchFamily="34" charset="0"/>
                  <a:cs typeface="Calibri Light" panose="020F0302020204030204" pitchFamily="34" charset="0"/>
                </a:rPr>
                <a:t>molestie</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consequa</a:t>
              </a:r>
              <a:r>
                <a:rPr lang="de-DE" sz="800" dirty="0">
                  <a:solidFill>
                    <a:schemeClr val="accent2"/>
                  </a:solidFill>
                  <a:latin typeface="Calibri Light" panose="020F0302020204030204" pitchFamily="34" charset="0"/>
                  <a:cs typeface="Calibri Light" panose="020F0302020204030204" pitchFamily="34" charset="0"/>
                </a:rPr>
                <a:t>.</a:t>
              </a:r>
            </a:p>
            <a:p>
              <a:pPr defTabSz="1007943">
                <a:spcBef>
                  <a:spcPts val="300"/>
                </a:spcBef>
              </a:pPr>
              <a:r>
                <a:rPr lang="de-DE" sz="800" dirty="0">
                  <a:solidFill>
                    <a:schemeClr val="accent2"/>
                  </a:solidFill>
                  <a:latin typeface="Calibri Light" panose="020F0302020204030204" pitchFamily="34" charset="0"/>
                  <a:cs typeface="Calibri Light" panose="020F0302020204030204" pitchFamily="34" charset="0"/>
                  <a:hlinkClick r:id="rId2">
                    <a:extLst>
                      <a:ext uri="{A12FA001-AC4F-418D-AE19-62706E023703}">
                        <ahyp:hlinkClr xmlns:ahyp="http://schemas.microsoft.com/office/drawing/2018/hyperlinkcolor" val="tx"/>
                      </a:ext>
                    </a:extLst>
                  </a:hlinkClick>
                </a:rPr>
                <a:t>www.google.de</a:t>
              </a:r>
              <a:endParaRPr lang="de-DE" sz="800" dirty="0">
                <a:solidFill>
                  <a:schemeClr val="accent2"/>
                </a:solidFill>
                <a:latin typeface="Calibri Light" panose="020F0302020204030204" pitchFamily="34" charset="0"/>
                <a:cs typeface="Calibri Light" panose="020F0302020204030204" pitchFamily="34" charset="0"/>
              </a:endParaRPr>
            </a:p>
          </p:txBody>
        </p:sp>
        <p:sp>
          <p:nvSpPr>
            <p:cNvPr id="12" name="Oval 11">
              <a:extLst>
                <a:ext uri="{FF2B5EF4-FFF2-40B4-BE49-F238E27FC236}">
                  <a16:creationId xmlns:a16="http://schemas.microsoft.com/office/drawing/2014/main" id="{9095BF19-858D-C44B-9E22-D1A253EBBDA9}"/>
                </a:ext>
              </a:extLst>
            </p:cNvPr>
            <p:cNvSpPr/>
            <p:nvPr/>
          </p:nvSpPr>
          <p:spPr>
            <a:xfrm>
              <a:off x="3870325" y="3281091"/>
              <a:ext cx="306000" cy="30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1C6B497B-0173-D649-8575-0750C21198D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888008" y="3299460"/>
              <a:ext cx="270633" cy="270633"/>
            </a:xfrm>
            <a:prstGeom prst="rect">
              <a:avLst/>
            </a:prstGeom>
          </p:spPr>
        </p:pic>
      </p:grpSp>
    </p:spTree>
    <p:extLst>
      <p:ext uri="{BB962C8B-B14F-4D97-AF65-F5344CB8AC3E}">
        <p14:creationId xmlns:p14="http://schemas.microsoft.com/office/powerpoint/2010/main" val="2541141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E11F-453C-964D-95A4-652EDA212B02}"/>
              </a:ext>
            </a:extLst>
          </p:cNvPr>
          <p:cNvSpPr>
            <a:spLocks noGrp="1"/>
          </p:cNvSpPr>
          <p:nvPr>
            <p:ph type="title"/>
          </p:nvPr>
        </p:nvSpPr>
        <p:spPr/>
        <p:txBody>
          <a:bodyPr/>
          <a:lstStyle/>
          <a:p>
            <a:r>
              <a:rPr lang="de-DE" dirty="0"/>
              <a:t>Lorem Ipsum </a:t>
            </a:r>
            <a:r>
              <a:rPr lang="de-DE" b="1" dirty="0"/>
              <a:t>Dolor sitamet</a:t>
            </a:r>
          </a:p>
        </p:txBody>
      </p:sp>
      <p:sp>
        <p:nvSpPr>
          <p:cNvPr id="3" name="Inhaltsplatzhalter 2">
            <a:extLst>
              <a:ext uri="{FF2B5EF4-FFF2-40B4-BE49-F238E27FC236}">
                <a16:creationId xmlns:a16="http://schemas.microsoft.com/office/drawing/2014/main" id="{7B562F64-0241-6F4F-A064-573D44ADE71C}"/>
              </a:ext>
            </a:extLst>
          </p:cNvPr>
          <p:cNvSpPr>
            <a:spLocks noGrp="1"/>
          </p:cNvSpPr>
          <p:nvPr>
            <p:ph idx="1"/>
          </p:nvPr>
        </p:nvSpPr>
        <p:spPr>
          <a:xfrm>
            <a:off x="629069" y="1595489"/>
            <a:ext cx="2952331" cy="5316486"/>
          </a:xfrm>
        </p:spPr>
        <p:txBody>
          <a:bodyPr/>
          <a:lstStyle/>
          <a:p>
            <a:r>
              <a:rPr lang="de-DE" sz="1250" b="1">
                <a:latin typeface="Calibri" panose="020F0502020204030204" pitchFamily="34" charset="0"/>
                <a:cs typeface="Calibri" panose="020F0502020204030204" pitchFamily="34" charset="0"/>
              </a:rPr>
              <a:t>Lorem ipsum </a:t>
            </a:r>
            <a:endParaRPr lang="de-DE" sz="1250"/>
          </a:p>
          <a:p>
            <a:pPr>
              <a:spcBef>
                <a:spcPts val="600"/>
              </a:spcBef>
            </a:pPr>
            <a:r>
              <a:rPr lang="de-DE"/>
              <a:t>Duis autem vel eum iriure dolor in hendrerit in vulputate velit esse molestie consequat, vel illum dolore eu feugiat nulla facilisis at vero eros et accumsan et iusto odio dignissim qui blandit praesent luptatum zzril delenit augue duis dolore te feugait nulla facilisi. Lorem ipsum dolor sit amet, consectetuer adipiscing elit, sed diam nonummy nibh euismod tincidunt ut laoreet dolore magna aliquam erat volutpat.</a:t>
            </a:r>
          </a:p>
        </p:txBody>
      </p:sp>
      <p:sp>
        <p:nvSpPr>
          <p:cNvPr id="4" name="Foliennummernplatzhalter 3">
            <a:extLst>
              <a:ext uri="{FF2B5EF4-FFF2-40B4-BE49-F238E27FC236}">
                <a16:creationId xmlns:a16="http://schemas.microsoft.com/office/drawing/2014/main" id="{5725F0C7-FB6A-5B49-92F0-B5E190704B39}"/>
              </a:ext>
            </a:extLst>
          </p:cNvPr>
          <p:cNvSpPr>
            <a:spLocks noGrp="1"/>
          </p:cNvSpPr>
          <p:nvPr>
            <p:ph type="sldNum" sz="quarter" idx="12"/>
          </p:nvPr>
        </p:nvSpPr>
        <p:spPr/>
        <p:txBody>
          <a:bodyPr/>
          <a:lstStyle/>
          <a:p>
            <a:fld id="{BA6FFAF3-5CE7-1E4A-B297-9EAF17666F00}" type="slidenum">
              <a:rPr lang="de-DE" smtClean="0"/>
              <a:t>10</a:t>
            </a:fld>
            <a:endParaRPr lang="de-DE" dirty="0"/>
          </a:p>
        </p:txBody>
      </p:sp>
      <p:sp>
        <p:nvSpPr>
          <p:cNvPr id="8" name="Inhaltsplatzhalter 2">
            <a:extLst>
              <a:ext uri="{FF2B5EF4-FFF2-40B4-BE49-F238E27FC236}">
                <a16:creationId xmlns:a16="http://schemas.microsoft.com/office/drawing/2014/main" id="{225B2212-25B5-5443-A614-080E4D377D7E}"/>
              </a:ext>
            </a:extLst>
          </p:cNvPr>
          <p:cNvSpPr txBox="1">
            <a:spLocks/>
          </p:cNvSpPr>
          <p:nvPr/>
        </p:nvSpPr>
        <p:spPr>
          <a:xfrm>
            <a:off x="3869157" y="1595489"/>
            <a:ext cx="2952332" cy="5316486"/>
          </a:xfrm>
          <a:prstGeom prst="rect">
            <a:avLst/>
          </a:prstGeom>
        </p:spPr>
        <p:txBody>
          <a:bodyPr vert="horz" lIns="90000" tIns="90000" rIns="90000" bIns="90000" numCol="1" spcCol="198000" rtlCol="0">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250" b="1">
                <a:latin typeface="Calibri" panose="020F0502020204030204" pitchFamily="34" charset="0"/>
                <a:cs typeface="Calibri" panose="020F0502020204030204" pitchFamily="34" charset="0"/>
              </a:rPr>
              <a:t>Lorem ipsum </a:t>
            </a:r>
            <a:endParaRPr lang="de-DE" sz="1250"/>
          </a:p>
          <a:p>
            <a:pPr>
              <a:spcBef>
                <a:spcPts val="600"/>
              </a:spcBef>
            </a:pPr>
            <a:r>
              <a:rPr lang="de-DE"/>
              <a:t>At vero eos et accusam et justo duo dolores et earebum.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At accusam aliquyam diam diam dolore dolores duo eirmod eos erat, et nonumy sed tempor et et invidunt justo labore Stet clita ea et gubergren, kasd magna no rebum. sanctus sea sed takimata ut vero voluptua. est Lorem ipsum dolor sit amet. Lorem ipsum dolor sit amet, consetetur.</a:t>
            </a:r>
          </a:p>
          <a:p>
            <a:r>
              <a:rPr lang="de-DE"/>
              <a:t>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 At vero eos et accusam et justo duo dolores et ea rebum. Stet clita kasd gubergren, no sea takimata sanctus est Lorem ipsum dolor sit amet.</a:t>
            </a:r>
          </a:p>
          <a:p>
            <a:pPr>
              <a:spcBef>
                <a:spcPts val="600"/>
              </a:spcBef>
            </a:pPr>
            <a:endParaRPr lang="de-DE"/>
          </a:p>
        </p:txBody>
      </p:sp>
      <p:sp>
        <p:nvSpPr>
          <p:cNvPr id="6" name="Inhaltsplatzhalter 2">
            <a:extLst>
              <a:ext uri="{FF2B5EF4-FFF2-40B4-BE49-F238E27FC236}">
                <a16:creationId xmlns:a16="http://schemas.microsoft.com/office/drawing/2014/main" id="{9C143104-98D3-6D4D-840B-81DDC01C9559}"/>
              </a:ext>
            </a:extLst>
          </p:cNvPr>
          <p:cNvSpPr txBox="1">
            <a:spLocks/>
          </p:cNvSpPr>
          <p:nvPr/>
        </p:nvSpPr>
        <p:spPr>
          <a:xfrm>
            <a:off x="7109246" y="1595489"/>
            <a:ext cx="2952331" cy="5316486"/>
          </a:xfrm>
          <a:prstGeom prst="rect">
            <a:avLst/>
          </a:prstGeom>
        </p:spPr>
        <p:txBody>
          <a:bodyPr vert="horz" lIns="90000" tIns="90000" rIns="90000" bIns="90000" numCol="1" spcCol="198000" rtlCol="0">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250" b="1">
                <a:latin typeface="Calibri" panose="020F0502020204030204" pitchFamily="34" charset="0"/>
                <a:cs typeface="Calibri" panose="020F0502020204030204" pitchFamily="34" charset="0"/>
              </a:rPr>
              <a:t>Lorem ipsum </a:t>
            </a:r>
            <a:endParaRPr lang="de-DE" sz="1250"/>
          </a:p>
          <a:p>
            <a:pPr>
              <a:spcBef>
                <a:spcPts val="600"/>
              </a:spcBef>
            </a:pPr>
            <a:r>
              <a:rPr lang="de-DE"/>
              <a:t>Duis autem vel eum iriure dolor in hendrerit in vulputate velit esse molestie consequat, vel illum dolore eu feugiat nulla facilisis at vero eros et accumsan et iusto odio dignissim qui blandit praesent luptatum zzril delenit augue duis dolore te feugait nulla facilisi. Lorem ipsum dolor sit amet, consectetuer adipiscing elit, sed diam nonummy nibh euismod tincidunt ut laoreet dolore magna aliquam erat volutpat. Lorem ipsum dolor sit amet, consectetuer adipiscing elit, sed diam nonummy nibh euismod tincidunt ut laoreet dolore magna aliquam erat volutpat. Ut wisi enim ad minim veniam, quis nostrud exerci tation. At vero eos et accusam et justo duo dolores et ea rebum. Stet clita kasd gubergren.</a:t>
            </a:r>
          </a:p>
          <a:p>
            <a:r>
              <a:rPr lang="de-DE" sz="1250" b="1">
                <a:latin typeface="Calibri" panose="020F0502020204030204" pitchFamily="34" charset="0"/>
                <a:cs typeface="Calibri" panose="020F0502020204030204" pitchFamily="34" charset="0"/>
              </a:rPr>
              <a:t>Lorem ipsum </a:t>
            </a:r>
            <a:endParaRPr lang="de-DE" sz="1250"/>
          </a:p>
          <a:p>
            <a:pPr>
              <a:spcBef>
                <a:spcPts val="600"/>
              </a:spcBef>
            </a:pPr>
            <a:r>
              <a:rPr lang="de-DE"/>
              <a:t>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 Nam liber tempor cum soluta nobis eleifend option congue nihil imperdiet doming id quod mazim placerat facer possim assum. </a:t>
            </a:r>
          </a:p>
        </p:txBody>
      </p:sp>
      <p:grpSp>
        <p:nvGrpSpPr>
          <p:cNvPr id="5" name="Gruppieren 4">
            <a:extLst>
              <a:ext uri="{FF2B5EF4-FFF2-40B4-BE49-F238E27FC236}">
                <a16:creationId xmlns:a16="http://schemas.microsoft.com/office/drawing/2014/main" id="{0AFFD1F2-0B04-4C43-9F39-7872DF98E992}"/>
              </a:ext>
            </a:extLst>
          </p:cNvPr>
          <p:cNvGrpSpPr/>
          <p:nvPr/>
        </p:nvGrpSpPr>
        <p:grpSpPr>
          <a:xfrm>
            <a:off x="481110" y="5679092"/>
            <a:ext cx="2962080" cy="1232883"/>
            <a:chOff x="3870325" y="3281091"/>
            <a:chExt cx="2962080" cy="1232883"/>
          </a:xfrm>
        </p:grpSpPr>
        <p:sp>
          <p:nvSpPr>
            <p:cNvPr id="7" name="Rechteck 6">
              <a:extLst>
                <a:ext uri="{FF2B5EF4-FFF2-40B4-BE49-F238E27FC236}">
                  <a16:creationId xmlns:a16="http://schemas.microsoft.com/office/drawing/2014/main" id="{E531FC0F-BEA4-6C47-8B2F-59EEF86871FC}"/>
                </a:ext>
              </a:extLst>
            </p:cNvPr>
            <p:cNvSpPr/>
            <p:nvPr/>
          </p:nvSpPr>
          <p:spPr>
            <a:xfrm>
              <a:off x="4023325" y="3434091"/>
              <a:ext cx="2809080" cy="1079883"/>
            </a:xfrm>
            <a:prstGeom prst="rect">
              <a:avLst/>
            </a:prstGeom>
            <a:solidFill>
              <a:schemeClr val="bg1"/>
            </a:solidFill>
            <a:ln w="6350">
              <a:solidFill>
                <a:schemeClr val="accent2"/>
              </a:solidFill>
            </a:ln>
            <a:effectLst>
              <a:outerShdw dist="63500" dir="2700000" algn="tl" rotWithShape="0">
                <a:schemeClr val="accent2">
                  <a:lumMod val="20000"/>
                  <a:lumOff val="80000"/>
                </a:schemeClr>
              </a:outerShdw>
            </a:effectLst>
          </p:spPr>
          <p:txBody>
            <a:bodyPr wrap="square" lIns="144000" tIns="125999" rIns="90000" bIns="90000">
              <a:spAutoFit/>
            </a:bodyPr>
            <a:lstStyle/>
            <a:p>
              <a:pPr defTabSz="1007943">
                <a:spcBef>
                  <a:spcPts val="1200"/>
                </a:spcBef>
              </a:pPr>
              <a:r>
                <a:rPr lang="de-DE" sz="1000" b="1" dirty="0" err="1">
                  <a:solidFill>
                    <a:schemeClr val="accent2"/>
                  </a:solidFill>
                  <a:latin typeface="Calibri" panose="020F0502020204030204" pitchFamily="34" charset="0"/>
                  <a:cs typeface="Calibri" panose="020F0502020204030204" pitchFamily="34" charset="0"/>
                </a:rPr>
                <a:t>Lorem</a:t>
              </a:r>
              <a:r>
                <a:rPr lang="de-DE" sz="1000" b="1" dirty="0">
                  <a:solidFill>
                    <a:schemeClr val="accent2"/>
                  </a:solidFill>
                  <a:latin typeface="Calibri" panose="020F0502020204030204" pitchFamily="34" charset="0"/>
                  <a:cs typeface="Calibri" panose="020F0502020204030204" pitchFamily="34" charset="0"/>
                </a:rPr>
                <a:t> </a:t>
              </a:r>
              <a:r>
                <a:rPr lang="de-DE" sz="1000" b="1" dirty="0" err="1">
                  <a:solidFill>
                    <a:schemeClr val="accent2"/>
                  </a:solidFill>
                  <a:latin typeface="Calibri" panose="020F0502020204030204" pitchFamily="34" charset="0"/>
                  <a:cs typeface="Calibri" panose="020F0502020204030204" pitchFamily="34" charset="0"/>
                </a:rPr>
                <a:t>Ipsum</a:t>
              </a:r>
              <a:r>
                <a:rPr lang="de-DE" sz="1000" b="1" dirty="0">
                  <a:solidFill>
                    <a:schemeClr val="accent2"/>
                  </a:solidFill>
                  <a:latin typeface="Calibri" panose="020F0502020204030204" pitchFamily="34" charset="0"/>
                  <a:cs typeface="Calibri" panose="020F0502020204030204" pitchFamily="34" charset="0"/>
                </a:rPr>
                <a:t> </a:t>
              </a:r>
              <a:r>
                <a:rPr lang="de-DE" sz="1000" b="1" dirty="0" err="1">
                  <a:solidFill>
                    <a:schemeClr val="accent2"/>
                  </a:solidFill>
                  <a:latin typeface="Calibri" panose="020F0502020204030204" pitchFamily="34" charset="0"/>
                  <a:cs typeface="Calibri" panose="020F0502020204030204" pitchFamily="34" charset="0"/>
                </a:rPr>
                <a:t>dolor</a:t>
              </a:r>
              <a:r>
                <a:rPr lang="de-DE" sz="1000" b="1" dirty="0">
                  <a:solidFill>
                    <a:schemeClr val="accent2"/>
                  </a:solidFill>
                  <a:latin typeface="Calibri" panose="020F0502020204030204" pitchFamily="34" charset="0"/>
                  <a:cs typeface="Calibri" panose="020F0502020204030204" pitchFamily="34" charset="0"/>
                </a:rPr>
                <a:t> </a:t>
              </a:r>
              <a:r>
                <a:rPr lang="de-DE" sz="1000" b="1" dirty="0" err="1">
                  <a:solidFill>
                    <a:schemeClr val="accent2"/>
                  </a:solidFill>
                  <a:latin typeface="Calibri" panose="020F0502020204030204" pitchFamily="34" charset="0"/>
                  <a:cs typeface="Calibri" panose="020F0502020204030204" pitchFamily="34" charset="0"/>
                </a:rPr>
                <a:t>sit</a:t>
              </a:r>
              <a:r>
                <a:rPr lang="de-DE" sz="1000" b="1" dirty="0">
                  <a:solidFill>
                    <a:schemeClr val="accent2"/>
                  </a:solidFill>
                  <a:latin typeface="Calibri" panose="020F0502020204030204" pitchFamily="34" charset="0"/>
                  <a:cs typeface="Calibri" panose="020F0502020204030204" pitchFamily="34" charset="0"/>
                </a:rPr>
                <a:t> </a:t>
              </a:r>
              <a:r>
                <a:rPr lang="de-DE" sz="1000" b="1" dirty="0" err="1">
                  <a:solidFill>
                    <a:schemeClr val="accent2"/>
                  </a:solidFill>
                  <a:latin typeface="Calibri" panose="020F0502020204030204" pitchFamily="34" charset="0"/>
                  <a:cs typeface="Calibri" panose="020F0502020204030204" pitchFamily="34" charset="0"/>
                </a:rPr>
                <a:t>ami</a:t>
              </a:r>
              <a:endParaRPr lang="de-DE" sz="1000" b="1" dirty="0">
                <a:solidFill>
                  <a:schemeClr val="accent2"/>
                </a:solidFill>
                <a:latin typeface="Calibri" panose="020F0502020204030204" pitchFamily="34" charset="0"/>
                <a:cs typeface="Calibri" panose="020F0502020204030204" pitchFamily="34" charset="0"/>
              </a:endParaRPr>
            </a:p>
            <a:p>
              <a:pPr defTabSz="1007943">
                <a:spcBef>
                  <a:spcPts val="300"/>
                </a:spcBef>
              </a:pPr>
              <a:r>
                <a:rPr lang="de-DE" sz="800" dirty="0" err="1">
                  <a:solidFill>
                    <a:schemeClr val="accent2"/>
                  </a:solidFill>
                  <a:latin typeface="Calibri Light" panose="020F0302020204030204" pitchFamily="34" charset="0"/>
                  <a:cs typeface="Calibri Light" panose="020F0302020204030204" pitchFamily="34" charset="0"/>
                </a:rPr>
                <a:t>Ut</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wisi</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enim</a:t>
              </a:r>
              <a:r>
                <a:rPr lang="de-DE" sz="800" dirty="0">
                  <a:solidFill>
                    <a:schemeClr val="accent2"/>
                  </a:solidFill>
                  <a:latin typeface="Calibri Light" panose="020F0302020204030204" pitchFamily="34" charset="0"/>
                  <a:cs typeface="Calibri Light" panose="020F0302020204030204" pitchFamily="34" charset="0"/>
                </a:rPr>
                <a:t> ad minim </a:t>
              </a:r>
              <a:r>
                <a:rPr lang="de-DE" sz="800" dirty="0" err="1">
                  <a:solidFill>
                    <a:schemeClr val="accent2"/>
                  </a:solidFill>
                  <a:latin typeface="Calibri Light" panose="020F0302020204030204" pitchFamily="34" charset="0"/>
                  <a:cs typeface="Calibri Light" panose="020F0302020204030204" pitchFamily="34" charset="0"/>
                </a:rPr>
                <a:t>veniam</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quis</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nostrud</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exerci</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tation</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ullamcorper</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suscipit</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lobortis</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nisl</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ut</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aliquip</a:t>
              </a:r>
              <a:r>
                <a:rPr lang="de-DE" sz="800" dirty="0">
                  <a:solidFill>
                    <a:schemeClr val="accent2"/>
                  </a:solidFill>
                  <a:latin typeface="Calibri Light" panose="020F0302020204030204" pitchFamily="34" charset="0"/>
                  <a:cs typeface="Calibri Light" panose="020F0302020204030204" pitchFamily="34" charset="0"/>
                </a:rPr>
                <a:t> ex </a:t>
              </a:r>
              <a:r>
                <a:rPr lang="de-DE" sz="800" dirty="0" err="1">
                  <a:solidFill>
                    <a:schemeClr val="accent2"/>
                  </a:solidFill>
                  <a:latin typeface="Calibri Light" panose="020F0302020204030204" pitchFamily="34" charset="0"/>
                  <a:cs typeface="Calibri Light" panose="020F0302020204030204" pitchFamily="34" charset="0"/>
                </a:rPr>
                <a:t>ea</a:t>
              </a:r>
              <a:r>
                <a:rPr lang="de-DE" sz="800" dirty="0">
                  <a:solidFill>
                    <a:schemeClr val="accent2"/>
                  </a:solidFill>
                  <a:latin typeface="Calibri Light" panose="020F0302020204030204" pitchFamily="34" charset="0"/>
                  <a:cs typeface="Calibri Light" panose="020F0302020204030204" pitchFamily="34" charset="0"/>
                </a:rPr>
                <a:t> commodo </a:t>
              </a:r>
              <a:r>
                <a:rPr lang="de-DE" sz="800" dirty="0" err="1">
                  <a:solidFill>
                    <a:schemeClr val="accent2"/>
                  </a:solidFill>
                  <a:latin typeface="Calibri Light" panose="020F0302020204030204" pitchFamily="34" charset="0"/>
                  <a:cs typeface="Calibri Light" panose="020F0302020204030204" pitchFamily="34" charset="0"/>
                </a:rPr>
                <a:t>consequat</a:t>
              </a:r>
              <a:r>
                <a:rPr lang="de-DE" sz="800" dirty="0">
                  <a:solidFill>
                    <a:schemeClr val="accent2"/>
                  </a:solidFill>
                  <a:latin typeface="Calibri Light" panose="020F0302020204030204" pitchFamily="34" charset="0"/>
                  <a:cs typeface="Calibri Light" panose="020F0302020204030204" pitchFamily="34" charset="0"/>
                </a:rPr>
                <a:t>. Duis </a:t>
              </a:r>
              <a:r>
                <a:rPr lang="de-DE" sz="800" dirty="0" err="1">
                  <a:solidFill>
                    <a:schemeClr val="accent2"/>
                  </a:solidFill>
                  <a:latin typeface="Calibri Light" panose="020F0302020204030204" pitchFamily="34" charset="0"/>
                  <a:cs typeface="Calibri Light" panose="020F0302020204030204" pitchFamily="34" charset="0"/>
                </a:rPr>
                <a:t>autem</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vel</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eum</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iriure</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dolor</a:t>
              </a:r>
              <a:r>
                <a:rPr lang="de-DE" sz="800" dirty="0">
                  <a:solidFill>
                    <a:schemeClr val="accent2"/>
                  </a:solidFill>
                  <a:latin typeface="Calibri Light" panose="020F0302020204030204" pitchFamily="34" charset="0"/>
                  <a:cs typeface="Calibri Light" panose="020F0302020204030204" pitchFamily="34" charset="0"/>
                </a:rPr>
                <a:t> in </a:t>
              </a:r>
              <a:r>
                <a:rPr lang="de-DE" sz="800" dirty="0" err="1">
                  <a:solidFill>
                    <a:schemeClr val="accent2"/>
                  </a:solidFill>
                  <a:latin typeface="Calibri Light" panose="020F0302020204030204" pitchFamily="34" charset="0"/>
                  <a:cs typeface="Calibri Light" panose="020F0302020204030204" pitchFamily="34" charset="0"/>
                </a:rPr>
                <a:t>hendrerit</a:t>
              </a:r>
              <a:r>
                <a:rPr lang="de-DE" sz="800" dirty="0">
                  <a:solidFill>
                    <a:schemeClr val="accent2"/>
                  </a:solidFill>
                  <a:latin typeface="Calibri Light" panose="020F0302020204030204" pitchFamily="34" charset="0"/>
                  <a:cs typeface="Calibri Light" panose="020F0302020204030204" pitchFamily="34" charset="0"/>
                </a:rPr>
                <a:t> in </a:t>
              </a:r>
              <a:r>
                <a:rPr lang="de-DE" sz="800" dirty="0" err="1">
                  <a:solidFill>
                    <a:schemeClr val="accent2"/>
                  </a:solidFill>
                  <a:latin typeface="Calibri Light" panose="020F0302020204030204" pitchFamily="34" charset="0"/>
                  <a:cs typeface="Calibri Light" panose="020F0302020204030204" pitchFamily="34" charset="0"/>
                </a:rPr>
                <a:t>vulputate</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velit</a:t>
              </a:r>
              <a:r>
                <a:rPr lang="de-DE" sz="800" dirty="0">
                  <a:solidFill>
                    <a:schemeClr val="accent2"/>
                  </a:solidFill>
                  <a:latin typeface="Calibri Light" panose="020F0302020204030204" pitchFamily="34" charset="0"/>
                  <a:cs typeface="Calibri Light" panose="020F0302020204030204" pitchFamily="34" charset="0"/>
                </a:rPr>
                <a:t> esse </a:t>
              </a:r>
              <a:r>
                <a:rPr lang="de-DE" sz="800" dirty="0" err="1">
                  <a:solidFill>
                    <a:schemeClr val="accent2"/>
                  </a:solidFill>
                  <a:latin typeface="Calibri Light" panose="020F0302020204030204" pitchFamily="34" charset="0"/>
                  <a:cs typeface="Calibri Light" panose="020F0302020204030204" pitchFamily="34" charset="0"/>
                </a:rPr>
                <a:t>molestie</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consequa</a:t>
              </a:r>
              <a:r>
                <a:rPr lang="de-DE" sz="800" dirty="0">
                  <a:solidFill>
                    <a:schemeClr val="accent2"/>
                  </a:solidFill>
                  <a:latin typeface="Calibri Light" panose="020F0302020204030204" pitchFamily="34" charset="0"/>
                  <a:cs typeface="Calibri Light" panose="020F0302020204030204" pitchFamily="34" charset="0"/>
                </a:rPr>
                <a:t>.</a:t>
              </a:r>
            </a:p>
            <a:p>
              <a:pPr defTabSz="1007943">
                <a:spcBef>
                  <a:spcPts val="300"/>
                </a:spcBef>
              </a:pPr>
              <a:r>
                <a:rPr lang="de-DE" sz="800" dirty="0">
                  <a:solidFill>
                    <a:schemeClr val="accent2"/>
                  </a:solidFill>
                  <a:latin typeface="Calibri Light" panose="020F0302020204030204" pitchFamily="34" charset="0"/>
                  <a:cs typeface="Calibri Light" panose="020F0302020204030204" pitchFamily="34" charset="0"/>
                  <a:hlinkClick r:id="rId2">
                    <a:extLst>
                      <a:ext uri="{A12FA001-AC4F-418D-AE19-62706E023703}">
                        <ahyp:hlinkClr xmlns:ahyp="http://schemas.microsoft.com/office/drawing/2018/hyperlinkcolor" val="tx"/>
                      </a:ext>
                    </a:extLst>
                  </a:hlinkClick>
                </a:rPr>
                <a:t>www.google.de</a:t>
              </a:r>
              <a:endParaRPr lang="de-DE" sz="800" dirty="0">
                <a:solidFill>
                  <a:schemeClr val="accent2"/>
                </a:solidFill>
                <a:latin typeface="Calibri Light" panose="020F0302020204030204" pitchFamily="34" charset="0"/>
                <a:cs typeface="Calibri Light" panose="020F0302020204030204" pitchFamily="34" charset="0"/>
              </a:endParaRPr>
            </a:p>
          </p:txBody>
        </p:sp>
        <p:sp>
          <p:nvSpPr>
            <p:cNvPr id="9" name="Oval 8">
              <a:extLst>
                <a:ext uri="{FF2B5EF4-FFF2-40B4-BE49-F238E27FC236}">
                  <a16:creationId xmlns:a16="http://schemas.microsoft.com/office/drawing/2014/main" id="{A50C8BA9-D892-F04B-8F86-B5661320767A}"/>
                </a:ext>
              </a:extLst>
            </p:cNvPr>
            <p:cNvSpPr/>
            <p:nvPr/>
          </p:nvSpPr>
          <p:spPr>
            <a:xfrm>
              <a:off x="3870325" y="3281091"/>
              <a:ext cx="306000" cy="30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DAD713C3-DA8C-604F-B33E-34F1AEB435B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888008" y="3299460"/>
              <a:ext cx="270633" cy="270633"/>
            </a:xfrm>
            <a:prstGeom prst="rect">
              <a:avLst/>
            </a:prstGeom>
          </p:spPr>
        </p:pic>
      </p:grpSp>
      <p:grpSp>
        <p:nvGrpSpPr>
          <p:cNvPr id="11" name="Gruppieren 10">
            <a:extLst>
              <a:ext uri="{FF2B5EF4-FFF2-40B4-BE49-F238E27FC236}">
                <a16:creationId xmlns:a16="http://schemas.microsoft.com/office/drawing/2014/main" id="{00890DC7-79AA-FE4F-8F34-E56FE04C44F4}"/>
              </a:ext>
            </a:extLst>
          </p:cNvPr>
          <p:cNvGrpSpPr/>
          <p:nvPr/>
        </p:nvGrpSpPr>
        <p:grpSpPr>
          <a:xfrm>
            <a:off x="1659623" y="4134170"/>
            <a:ext cx="1921777" cy="710551"/>
            <a:chOff x="637004" y="4488156"/>
            <a:chExt cx="1921777" cy="710551"/>
          </a:xfrm>
        </p:grpSpPr>
        <p:sp>
          <p:nvSpPr>
            <p:cNvPr id="12" name="Rechteck 11">
              <a:extLst>
                <a:ext uri="{FF2B5EF4-FFF2-40B4-BE49-F238E27FC236}">
                  <a16:creationId xmlns:a16="http://schemas.microsoft.com/office/drawing/2014/main" id="{35819882-231A-3641-872D-FD2F70939F0C}"/>
                </a:ext>
              </a:extLst>
            </p:cNvPr>
            <p:cNvSpPr/>
            <p:nvPr/>
          </p:nvSpPr>
          <p:spPr>
            <a:xfrm>
              <a:off x="772321" y="4488156"/>
              <a:ext cx="1786460" cy="710551"/>
            </a:xfrm>
            <a:prstGeom prst="rect">
              <a:avLst/>
            </a:prstGeom>
            <a:solidFill>
              <a:schemeClr val="bg1"/>
            </a:solidFill>
            <a:ln w="6350">
              <a:noFill/>
            </a:ln>
            <a:effectLst/>
          </p:spPr>
          <p:txBody>
            <a:bodyPr wrap="square" lIns="144000" tIns="125999" rIns="90000" bIns="90000">
              <a:spAutoFit/>
            </a:bodyPr>
            <a:lstStyle/>
            <a:p>
              <a:pPr defTabSz="1007943">
                <a:spcBef>
                  <a:spcPts val="1200"/>
                </a:spcBef>
              </a:pPr>
              <a:r>
                <a:rPr lang="de-DE" sz="800">
                  <a:solidFill>
                    <a:schemeClr val="tx2"/>
                  </a:solidFill>
                  <a:latin typeface="Calibri Light" panose="020F0302020204030204" pitchFamily="34" charset="0"/>
                  <a:cs typeface="Calibri Light" panose="020F0302020204030204" pitchFamily="34" charset="0"/>
                </a:rPr>
                <a:t>Ut wisi enim ad minim veniam, quis nostrud exerci tation ullamcorper suscipit lobortis nisl ut aliquip ex ea commodo consequat.</a:t>
              </a:r>
            </a:p>
          </p:txBody>
        </p:sp>
        <p:pic>
          <p:nvPicPr>
            <p:cNvPr id="13" name="Grafik 12">
              <a:extLst>
                <a:ext uri="{FF2B5EF4-FFF2-40B4-BE49-F238E27FC236}">
                  <a16:creationId xmlns:a16="http://schemas.microsoft.com/office/drawing/2014/main" id="{71531037-3B0B-BE48-A649-51C0286314E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37004" y="4580195"/>
              <a:ext cx="180000" cy="180000"/>
            </a:xfrm>
            <a:prstGeom prst="rect">
              <a:avLst/>
            </a:prstGeom>
          </p:spPr>
        </p:pic>
      </p:grpSp>
      <p:grpSp>
        <p:nvGrpSpPr>
          <p:cNvPr id="14" name="Gruppieren 13">
            <a:extLst>
              <a:ext uri="{FF2B5EF4-FFF2-40B4-BE49-F238E27FC236}">
                <a16:creationId xmlns:a16="http://schemas.microsoft.com/office/drawing/2014/main" id="{81C9ECF6-C18D-D54E-AD40-73BFD9040B9D}"/>
              </a:ext>
            </a:extLst>
          </p:cNvPr>
          <p:cNvGrpSpPr/>
          <p:nvPr/>
        </p:nvGrpSpPr>
        <p:grpSpPr>
          <a:xfrm>
            <a:off x="1659623" y="4819128"/>
            <a:ext cx="1921777" cy="710551"/>
            <a:chOff x="2644881" y="5245162"/>
            <a:chExt cx="1921777" cy="710551"/>
          </a:xfrm>
        </p:grpSpPr>
        <p:sp>
          <p:nvSpPr>
            <p:cNvPr id="15" name="Rechteck 14">
              <a:extLst>
                <a:ext uri="{FF2B5EF4-FFF2-40B4-BE49-F238E27FC236}">
                  <a16:creationId xmlns:a16="http://schemas.microsoft.com/office/drawing/2014/main" id="{B65503E6-A4E3-4E49-9D3A-D837A0CA48B4}"/>
                </a:ext>
              </a:extLst>
            </p:cNvPr>
            <p:cNvSpPr/>
            <p:nvPr/>
          </p:nvSpPr>
          <p:spPr>
            <a:xfrm>
              <a:off x="2780198" y="5245162"/>
              <a:ext cx="1786460" cy="710551"/>
            </a:xfrm>
            <a:prstGeom prst="rect">
              <a:avLst/>
            </a:prstGeom>
            <a:solidFill>
              <a:schemeClr val="bg1"/>
            </a:solidFill>
            <a:ln w="6350">
              <a:noFill/>
            </a:ln>
            <a:effectLst/>
          </p:spPr>
          <p:txBody>
            <a:bodyPr wrap="square" lIns="144000" tIns="125999" rIns="90000" bIns="90000">
              <a:spAutoFit/>
            </a:bodyPr>
            <a:lstStyle/>
            <a:p>
              <a:pPr defTabSz="1007943">
                <a:spcBef>
                  <a:spcPts val="1200"/>
                </a:spcBef>
              </a:pPr>
              <a:r>
                <a:rPr lang="de-DE" sz="800">
                  <a:solidFill>
                    <a:schemeClr val="tx2"/>
                  </a:solidFill>
                  <a:latin typeface="Calibri Light" panose="020F0302020204030204" pitchFamily="34" charset="0"/>
                  <a:cs typeface="Calibri Light" panose="020F0302020204030204" pitchFamily="34" charset="0"/>
                </a:rPr>
                <a:t>Ut wisi enim ad minim veniam, quis nostrud exerci tation ullamcorper suscipit lobortis nisl ut aliquip ex ea commodo consequat.</a:t>
              </a:r>
            </a:p>
          </p:txBody>
        </p:sp>
        <p:pic>
          <p:nvPicPr>
            <p:cNvPr id="16" name="Grafik 15">
              <a:extLst>
                <a:ext uri="{FF2B5EF4-FFF2-40B4-BE49-F238E27FC236}">
                  <a16:creationId xmlns:a16="http://schemas.microsoft.com/office/drawing/2014/main" id="{FD8F2D48-CC86-B14B-A9D8-1A0F83F943D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644881" y="5338071"/>
              <a:ext cx="180000" cy="180000"/>
            </a:xfrm>
            <a:prstGeom prst="rect">
              <a:avLst/>
            </a:prstGeom>
          </p:spPr>
        </p:pic>
      </p:grpSp>
    </p:spTree>
    <p:extLst>
      <p:ext uri="{BB962C8B-B14F-4D97-AF65-F5344CB8AC3E}">
        <p14:creationId xmlns:p14="http://schemas.microsoft.com/office/powerpoint/2010/main" val="3822138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E11F-453C-964D-95A4-652EDA212B02}"/>
              </a:ext>
            </a:extLst>
          </p:cNvPr>
          <p:cNvSpPr>
            <a:spLocks noGrp="1"/>
          </p:cNvSpPr>
          <p:nvPr>
            <p:ph type="title"/>
          </p:nvPr>
        </p:nvSpPr>
        <p:spPr/>
        <p:txBody>
          <a:bodyPr/>
          <a:lstStyle/>
          <a:p>
            <a:r>
              <a:rPr lang="de-DE" dirty="0"/>
              <a:t>Lorem Ipsum</a:t>
            </a:r>
            <a:br>
              <a:rPr lang="de-DE" dirty="0"/>
            </a:br>
            <a:r>
              <a:rPr lang="de-DE" b="1" dirty="0"/>
              <a:t>Dolor sitamet</a:t>
            </a:r>
            <a:endParaRPr lang="de-DE" b="1"/>
          </a:p>
        </p:txBody>
      </p:sp>
      <p:sp>
        <p:nvSpPr>
          <p:cNvPr id="3" name="Inhaltsplatzhalter 2">
            <a:extLst>
              <a:ext uri="{FF2B5EF4-FFF2-40B4-BE49-F238E27FC236}">
                <a16:creationId xmlns:a16="http://schemas.microsoft.com/office/drawing/2014/main" id="{7B562F64-0241-6F4F-A064-573D44ADE71C}"/>
              </a:ext>
            </a:extLst>
          </p:cNvPr>
          <p:cNvSpPr>
            <a:spLocks noGrp="1"/>
          </p:cNvSpPr>
          <p:nvPr>
            <p:ph idx="1"/>
          </p:nvPr>
        </p:nvSpPr>
        <p:spPr>
          <a:xfrm>
            <a:off x="629069" y="1595489"/>
            <a:ext cx="4573169" cy="5316486"/>
          </a:xfrm>
        </p:spPr>
        <p:txBody>
          <a:bodyPr/>
          <a:lstStyle/>
          <a:p>
            <a:pPr>
              <a:spcBef>
                <a:spcPts val="600"/>
              </a:spcBef>
            </a:pPr>
            <a:r>
              <a:rPr lang="de-DE"/>
              <a:t>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a:t>
            </a:r>
          </a:p>
          <a:p>
            <a:r>
              <a:rPr lang="de-DE" sz="1250" b="1">
                <a:latin typeface="Calibri" panose="020F0502020204030204" pitchFamily="34" charset="0"/>
                <a:cs typeface="Calibri" panose="020F0502020204030204" pitchFamily="34" charset="0"/>
              </a:rPr>
              <a:t>Lorem ipsum </a:t>
            </a:r>
            <a:endParaRPr lang="de-DE" sz="1250"/>
          </a:p>
          <a:p>
            <a:pPr>
              <a:spcBef>
                <a:spcPts val="600"/>
              </a:spcBef>
            </a:pPr>
            <a:r>
              <a:rPr lang="de-DE"/>
              <a:t>Duis autem vel eum iriure dolor in hendrerit in vulputate velit esse molestie consequat, vel illum dolore eu feugiat nulla facilisis at vero eros et accumsan et iusto odio dignissim qui blandit praesent luptatum zzril delenit augue duis dolore te feugait nulla facilisi. Lorem ipsum dolor sit amet, consectetuer adipiscing elit, sed diam nonummy nibh euismod tincidunt ut laoreet dolore magna aliquam erat volutpat.</a:t>
            </a:r>
          </a:p>
          <a:p>
            <a:r>
              <a:rPr lang="de-DE" sz="1250" b="1">
                <a:latin typeface="Calibri" panose="020F0502020204030204" pitchFamily="34" charset="0"/>
                <a:cs typeface="Calibri" panose="020F0502020204030204" pitchFamily="34" charset="0"/>
              </a:rPr>
              <a:t>Lorem ipsum </a:t>
            </a:r>
            <a:endParaRPr lang="de-DE" sz="1250"/>
          </a:p>
          <a:p>
            <a:pPr>
              <a:spcBef>
                <a:spcPts val="600"/>
              </a:spcBef>
            </a:pPr>
            <a:r>
              <a:rPr lang="de-DE"/>
              <a:t>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 Nam liber tempor cum soluta nobis eleifend option congue nihil imperdiet doming id quod mazim placerat facer possim assum. Lorem ipsum dolor sit amet, consectetuer adipiscing elit, sed diam nonummy nibh euismod tincidunt ut laoreet dolore magna aliquam erat volutpat. Ut wisi enim ad minim veniam, quis nostrud exerci tation. At vero eos et accusam et justo duo dolores et ea rebum. Stet clita kasd gubergren.</a:t>
            </a:r>
          </a:p>
        </p:txBody>
      </p:sp>
      <p:sp>
        <p:nvSpPr>
          <p:cNvPr id="4" name="Foliennummernplatzhalter 3">
            <a:extLst>
              <a:ext uri="{FF2B5EF4-FFF2-40B4-BE49-F238E27FC236}">
                <a16:creationId xmlns:a16="http://schemas.microsoft.com/office/drawing/2014/main" id="{5725F0C7-FB6A-5B49-92F0-B5E190704B39}"/>
              </a:ext>
            </a:extLst>
          </p:cNvPr>
          <p:cNvSpPr>
            <a:spLocks noGrp="1"/>
          </p:cNvSpPr>
          <p:nvPr>
            <p:ph type="sldNum" sz="quarter" idx="12"/>
          </p:nvPr>
        </p:nvSpPr>
        <p:spPr/>
        <p:txBody>
          <a:bodyPr/>
          <a:lstStyle/>
          <a:p>
            <a:fld id="{BA6FFAF3-5CE7-1E4A-B297-9EAF17666F00}" type="slidenum">
              <a:rPr lang="de-DE" smtClean="0"/>
              <a:t>11</a:t>
            </a:fld>
            <a:endParaRPr lang="de-DE" dirty="0"/>
          </a:p>
        </p:txBody>
      </p:sp>
      <p:pic>
        <p:nvPicPr>
          <p:cNvPr id="8" name="Grafik 7">
            <a:extLst>
              <a:ext uri="{FF2B5EF4-FFF2-40B4-BE49-F238E27FC236}">
                <a16:creationId xmlns:a16="http://schemas.microsoft.com/office/drawing/2014/main" id="{9A8FF8D0-B783-894F-A5EB-1211EFC4FC89}"/>
              </a:ext>
            </a:extLst>
          </p:cNvPr>
          <p:cNvPicPr>
            <a:picLocks noChangeAspect="1"/>
          </p:cNvPicPr>
          <p:nvPr/>
        </p:nvPicPr>
        <p:blipFill rotWithShape="1">
          <a:blip r:embed="rId2"/>
          <a:srcRect l="13965" t="6657" r="2856" b="8568"/>
          <a:stretch/>
        </p:blipFill>
        <p:spPr>
          <a:xfrm flipH="1">
            <a:off x="5345906" y="503237"/>
            <a:ext cx="4716046" cy="6408738"/>
          </a:xfrm>
          <a:prstGeom prst="rect">
            <a:avLst/>
          </a:prstGeom>
        </p:spPr>
      </p:pic>
    </p:spTree>
    <p:extLst>
      <p:ext uri="{BB962C8B-B14F-4D97-AF65-F5344CB8AC3E}">
        <p14:creationId xmlns:p14="http://schemas.microsoft.com/office/powerpoint/2010/main" val="3133614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E11F-453C-964D-95A4-652EDA212B02}"/>
              </a:ext>
            </a:extLst>
          </p:cNvPr>
          <p:cNvSpPr>
            <a:spLocks noGrp="1"/>
          </p:cNvSpPr>
          <p:nvPr>
            <p:ph type="title"/>
          </p:nvPr>
        </p:nvSpPr>
        <p:spPr/>
        <p:txBody>
          <a:bodyPr/>
          <a:lstStyle/>
          <a:p>
            <a:r>
              <a:rPr lang="de-DE" dirty="0"/>
              <a:t>Lorem Ipsum</a:t>
            </a:r>
            <a:br>
              <a:rPr lang="de-DE" dirty="0"/>
            </a:br>
            <a:r>
              <a:rPr lang="de-DE" b="1" dirty="0"/>
              <a:t>Dolor sitamet</a:t>
            </a:r>
            <a:endParaRPr lang="de-DE" b="1"/>
          </a:p>
        </p:txBody>
      </p:sp>
      <p:sp>
        <p:nvSpPr>
          <p:cNvPr id="3" name="Inhaltsplatzhalter 2">
            <a:extLst>
              <a:ext uri="{FF2B5EF4-FFF2-40B4-BE49-F238E27FC236}">
                <a16:creationId xmlns:a16="http://schemas.microsoft.com/office/drawing/2014/main" id="{7B562F64-0241-6F4F-A064-573D44ADE71C}"/>
              </a:ext>
            </a:extLst>
          </p:cNvPr>
          <p:cNvSpPr>
            <a:spLocks noGrp="1"/>
          </p:cNvSpPr>
          <p:nvPr>
            <p:ph idx="1"/>
          </p:nvPr>
        </p:nvSpPr>
        <p:spPr>
          <a:xfrm>
            <a:off x="629069" y="1595489"/>
            <a:ext cx="4573169" cy="5316486"/>
          </a:xfrm>
        </p:spPr>
        <p:txBody>
          <a:bodyPr/>
          <a:lstStyle/>
          <a:p>
            <a:pPr>
              <a:spcBef>
                <a:spcPts val="600"/>
              </a:spcBef>
            </a:pPr>
            <a:r>
              <a:rPr lang="de-DE"/>
              <a:t>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a:t>
            </a:r>
          </a:p>
          <a:p>
            <a:r>
              <a:rPr lang="de-DE" sz="1250" b="1">
                <a:latin typeface="Calibri" panose="020F0502020204030204" pitchFamily="34" charset="0"/>
                <a:cs typeface="Calibri" panose="020F0502020204030204" pitchFamily="34" charset="0"/>
              </a:rPr>
              <a:t>Lorem ipsum </a:t>
            </a:r>
            <a:endParaRPr lang="de-DE" sz="1250"/>
          </a:p>
          <a:p>
            <a:pPr>
              <a:spcBef>
                <a:spcPts val="600"/>
              </a:spcBef>
            </a:pPr>
            <a:r>
              <a:rPr lang="de-DE"/>
              <a:t>Duis autem vel eum iriure dolor in hendrerit in vulputate velit esse molestie consequat, vel illum dolore eu feugiat nulla facilisis at vero eros et accumsan et iusto odio dignissim qui blandit praesent luptatum zzril delenit augue duis dolore te feugait nulla facilisi. Lorem ipsum dolor sit amet, consectetuer adipiscing elit, sed diam nonummy nibh euismod tincidunt ut laoreet dolore magna aliquam erat volutpat.</a:t>
            </a:r>
          </a:p>
          <a:p>
            <a:r>
              <a:rPr lang="de-DE" sz="1250" b="1">
                <a:latin typeface="Calibri" panose="020F0502020204030204" pitchFamily="34" charset="0"/>
                <a:cs typeface="Calibri" panose="020F0502020204030204" pitchFamily="34" charset="0"/>
              </a:rPr>
              <a:t>Lorem ipsum </a:t>
            </a:r>
            <a:endParaRPr lang="de-DE" sz="1250"/>
          </a:p>
          <a:p>
            <a:pPr>
              <a:spcBef>
                <a:spcPts val="600"/>
              </a:spcBef>
            </a:pPr>
            <a:r>
              <a:rPr lang="de-DE"/>
              <a:t>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 Nam liber tempor cum soluta nobis eleifend option congue nihil imperdiet doming id quod mazim placerat facer possim assum. Lorem ipsum dolor sit amet, consectetuer adipiscing elit, sed diam nonummy nibh euismod tincidunt ut laoreet dolore magna aliquam erat volutpat. Ut wisi enim ad minim veniam, quis nostrud exerci tation. At vero eos et accusam et justo duo dolores et ea rebum. Stet clita kasd gubergren.</a:t>
            </a:r>
          </a:p>
        </p:txBody>
      </p:sp>
      <p:sp>
        <p:nvSpPr>
          <p:cNvPr id="4" name="Foliennummernplatzhalter 3">
            <a:extLst>
              <a:ext uri="{FF2B5EF4-FFF2-40B4-BE49-F238E27FC236}">
                <a16:creationId xmlns:a16="http://schemas.microsoft.com/office/drawing/2014/main" id="{5725F0C7-FB6A-5B49-92F0-B5E190704B39}"/>
              </a:ext>
            </a:extLst>
          </p:cNvPr>
          <p:cNvSpPr>
            <a:spLocks noGrp="1"/>
          </p:cNvSpPr>
          <p:nvPr>
            <p:ph type="sldNum" sz="quarter" idx="12"/>
          </p:nvPr>
        </p:nvSpPr>
        <p:spPr/>
        <p:txBody>
          <a:bodyPr/>
          <a:lstStyle/>
          <a:p>
            <a:fld id="{BA6FFAF3-5CE7-1E4A-B297-9EAF17666F00}" type="slidenum">
              <a:rPr lang="de-DE" smtClean="0"/>
              <a:t>12</a:t>
            </a:fld>
            <a:endParaRPr lang="de-DE" dirty="0"/>
          </a:p>
        </p:txBody>
      </p:sp>
      <p:pic>
        <p:nvPicPr>
          <p:cNvPr id="6" name="Grafik 5">
            <a:extLst>
              <a:ext uri="{FF2B5EF4-FFF2-40B4-BE49-F238E27FC236}">
                <a16:creationId xmlns:a16="http://schemas.microsoft.com/office/drawing/2014/main" id="{C32B6325-D82F-C844-85C5-14BA00C8CD6C}"/>
              </a:ext>
            </a:extLst>
          </p:cNvPr>
          <p:cNvPicPr>
            <a:picLocks noChangeAspect="1"/>
          </p:cNvPicPr>
          <p:nvPr/>
        </p:nvPicPr>
        <p:blipFill rotWithShape="1">
          <a:blip r:embed="rId2"/>
          <a:srcRect l="2856" r="2856" b="8568"/>
          <a:stretch/>
        </p:blipFill>
        <p:spPr>
          <a:xfrm flipH="1">
            <a:off x="5345906" y="0"/>
            <a:ext cx="5345908" cy="6911975"/>
          </a:xfrm>
          <a:prstGeom prst="rect">
            <a:avLst/>
          </a:prstGeom>
        </p:spPr>
      </p:pic>
    </p:spTree>
    <p:extLst>
      <p:ext uri="{BB962C8B-B14F-4D97-AF65-F5344CB8AC3E}">
        <p14:creationId xmlns:p14="http://schemas.microsoft.com/office/powerpoint/2010/main" val="3313242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E11F-453C-964D-95A4-652EDA212B02}"/>
              </a:ext>
            </a:extLst>
          </p:cNvPr>
          <p:cNvSpPr>
            <a:spLocks noGrp="1"/>
          </p:cNvSpPr>
          <p:nvPr>
            <p:ph type="title"/>
          </p:nvPr>
        </p:nvSpPr>
        <p:spPr/>
        <p:txBody>
          <a:bodyPr/>
          <a:lstStyle/>
          <a:p>
            <a:r>
              <a:rPr lang="de-DE" dirty="0"/>
              <a:t>Lorem Ipsum </a:t>
            </a:r>
            <a:r>
              <a:rPr lang="de-DE" b="1" dirty="0"/>
              <a:t>Dolor</a:t>
            </a:r>
            <a:endParaRPr lang="de-DE" b="1">
              <a:solidFill>
                <a:schemeClr val="accent4"/>
              </a:solidFill>
            </a:endParaRPr>
          </a:p>
        </p:txBody>
      </p:sp>
      <p:sp>
        <p:nvSpPr>
          <p:cNvPr id="3" name="Inhaltsplatzhalter 2">
            <a:extLst>
              <a:ext uri="{FF2B5EF4-FFF2-40B4-BE49-F238E27FC236}">
                <a16:creationId xmlns:a16="http://schemas.microsoft.com/office/drawing/2014/main" id="{7B562F64-0241-6F4F-A064-573D44ADE71C}"/>
              </a:ext>
            </a:extLst>
          </p:cNvPr>
          <p:cNvSpPr>
            <a:spLocks noGrp="1"/>
          </p:cNvSpPr>
          <p:nvPr>
            <p:ph idx="1"/>
          </p:nvPr>
        </p:nvSpPr>
        <p:spPr>
          <a:xfrm>
            <a:off x="629069" y="2771776"/>
            <a:ext cx="4573169" cy="2799466"/>
          </a:xfrm>
        </p:spPr>
        <p:txBody>
          <a:bodyPr/>
          <a:lstStyle/>
          <a:p>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r>
              <a:rPr lang="de-DE" dirty="0" err="1"/>
              <a:t>duo</a:t>
            </a:r>
            <a:r>
              <a:rPr lang="de-DE" dirty="0"/>
              <a:t> </a:t>
            </a:r>
            <a:r>
              <a:rPr lang="de-DE" dirty="0" err="1"/>
              <a:t>dolores</a:t>
            </a:r>
            <a:r>
              <a:rPr lang="de-DE" dirty="0"/>
              <a:t> et </a:t>
            </a:r>
            <a:r>
              <a:rPr lang="de-DE" dirty="0" err="1"/>
              <a:t>ea</a:t>
            </a:r>
            <a:r>
              <a:rPr lang="de-DE" dirty="0"/>
              <a:t> </a:t>
            </a:r>
            <a:r>
              <a:rPr lang="de-DE" dirty="0" err="1"/>
              <a:t>rebum</a:t>
            </a:r>
            <a:r>
              <a:rPr lang="de-DE" dirty="0"/>
              <a:t>. 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takimata</a:t>
            </a:r>
            <a:r>
              <a:rPr lang="de-DE" dirty="0"/>
              <a:t> sanctus </a:t>
            </a:r>
            <a:r>
              <a:rPr lang="de-DE" dirty="0" err="1"/>
              <a:t>est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r>
              <a:rPr lang="de-DE" dirty="0" err="1"/>
              <a:t>duo</a:t>
            </a:r>
            <a:r>
              <a:rPr lang="de-DE" dirty="0"/>
              <a:t> </a:t>
            </a:r>
            <a:r>
              <a:rPr lang="de-DE" dirty="0" err="1"/>
              <a:t>dolores</a:t>
            </a:r>
            <a:r>
              <a:rPr lang="de-DE" dirty="0"/>
              <a:t> et </a:t>
            </a:r>
            <a:r>
              <a:rPr lang="de-DE" dirty="0" err="1"/>
              <a:t>ea</a:t>
            </a:r>
            <a:r>
              <a:rPr lang="de-DE" dirty="0"/>
              <a:t> </a:t>
            </a:r>
            <a:r>
              <a:rPr lang="de-DE" dirty="0" err="1"/>
              <a:t>rebum</a:t>
            </a:r>
            <a:r>
              <a:rPr lang="de-DE" dirty="0"/>
              <a:t>. 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takimata</a:t>
            </a:r>
            <a:r>
              <a:rPr lang="de-DE" dirty="0"/>
              <a:t> sanctus </a:t>
            </a:r>
            <a:r>
              <a:rPr lang="de-DE" dirty="0" err="1"/>
              <a:t>est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r>
              <a:rPr lang="de-DE" dirty="0" err="1"/>
              <a:t>duo</a:t>
            </a:r>
            <a:r>
              <a:rPr lang="de-DE" dirty="0"/>
              <a:t> </a:t>
            </a:r>
            <a:r>
              <a:rPr lang="de-DE" dirty="0" err="1"/>
              <a:t>dolores</a:t>
            </a:r>
            <a:r>
              <a:rPr lang="de-DE" dirty="0"/>
              <a:t> et </a:t>
            </a:r>
            <a:r>
              <a:rPr lang="de-DE" dirty="0" err="1"/>
              <a:t>ea</a:t>
            </a:r>
            <a:r>
              <a:rPr lang="de-DE" dirty="0"/>
              <a:t> </a:t>
            </a:r>
            <a:r>
              <a:rPr lang="de-DE" dirty="0" err="1"/>
              <a:t>rebum</a:t>
            </a:r>
            <a:r>
              <a:rPr lang="de-DE" dirty="0"/>
              <a:t>. 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takimata</a:t>
            </a:r>
            <a:r>
              <a:rPr lang="de-DE" dirty="0"/>
              <a:t> sanctus </a:t>
            </a:r>
            <a:r>
              <a:rPr lang="de-DE" dirty="0" err="1"/>
              <a:t>est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a:t>
            </a:r>
          </a:p>
          <a:p>
            <a:r>
              <a:rPr lang="de-DE" dirty="0"/>
              <a:t>Duis </a:t>
            </a:r>
            <a:r>
              <a:rPr lang="de-DE" dirty="0" err="1"/>
              <a:t>autem</a:t>
            </a:r>
            <a:r>
              <a:rPr lang="de-DE" dirty="0"/>
              <a:t> </a:t>
            </a:r>
            <a:r>
              <a:rPr lang="de-DE" dirty="0" err="1"/>
              <a:t>vel</a:t>
            </a:r>
            <a:r>
              <a:rPr lang="de-DE" dirty="0"/>
              <a:t> </a:t>
            </a:r>
            <a:r>
              <a:rPr lang="de-DE" dirty="0" err="1"/>
              <a:t>eum</a:t>
            </a:r>
            <a:r>
              <a:rPr lang="de-DE" dirty="0"/>
              <a:t> </a:t>
            </a:r>
            <a:r>
              <a:rPr lang="de-DE" dirty="0" err="1"/>
              <a:t>iriure</a:t>
            </a:r>
            <a:r>
              <a:rPr lang="de-DE" dirty="0"/>
              <a:t> </a:t>
            </a:r>
            <a:r>
              <a:rPr lang="de-DE" dirty="0" err="1"/>
              <a:t>dolor</a:t>
            </a:r>
            <a:r>
              <a:rPr lang="de-DE" dirty="0"/>
              <a:t> in </a:t>
            </a:r>
            <a:r>
              <a:rPr lang="de-DE" dirty="0" err="1"/>
              <a:t>hendrerit</a:t>
            </a:r>
            <a:r>
              <a:rPr lang="de-DE" dirty="0"/>
              <a:t> in </a:t>
            </a:r>
            <a:r>
              <a:rPr lang="de-DE" dirty="0" err="1"/>
              <a:t>vulputate</a:t>
            </a:r>
            <a:r>
              <a:rPr lang="de-DE" dirty="0"/>
              <a:t> </a:t>
            </a:r>
            <a:r>
              <a:rPr lang="de-DE" dirty="0" err="1"/>
              <a:t>velit</a:t>
            </a:r>
            <a:r>
              <a:rPr lang="de-DE" dirty="0"/>
              <a:t> esse </a:t>
            </a:r>
            <a:r>
              <a:rPr lang="de-DE" dirty="0" err="1"/>
              <a:t>molestie</a:t>
            </a:r>
            <a:r>
              <a:rPr lang="de-DE" dirty="0"/>
              <a:t> </a:t>
            </a:r>
            <a:r>
              <a:rPr lang="de-DE" dirty="0" err="1"/>
              <a:t>consequat</a:t>
            </a:r>
            <a:r>
              <a:rPr lang="de-DE" dirty="0"/>
              <a:t>, </a:t>
            </a:r>
            <a:r>
              <a:rPr lang="de-DE" dirty="0" err="1"/>
              <a:t>vel</a:t>
            </a:r>
            <a:r>
              <a:rPr lang="de-DE" dirty="0"/>
              <a:t> </a:t>
            </a:r>
            <a:r>
              <a:rPr lang="de-DE" dirty="0" err="1"/>
              <a:t>illum</a:t>
            </a:r>
            <a:r>
              <a:rPr lang="de-DE" dirty="0"/>
              <a:t> </a:t>
            </a:r>
            <a:r>
              <a:rPr lang="de-DE" dirty="0" err="1"/>
              <a:t>dolore</a:t>
            </a:r>
            <a:r>
              <a:rPr lang="de-DE" dirty="0"/>
              <a:t> </a:t>
            </a:r>
            <a:r>
              <a:rPr lang="de-DE" dirty="0" err="1"/>
              <a:t>eu</a:t>
            </a:r>
            <a:r>
              <a:rPr lang="de-DE" dirty="0"/>
              <a:t> </a:t>
            </a:r>
            <a:r>
              <a:rPr lang="de-DE" dirty="0" err="1"/>
              <a:t>feugiat</a:t>
            </a:r>
            <a:r>
              <a:rPr lang="de-DE" dirty="0"/>
              <a:t> </a:t>
            </a:r>
            <a:r>
              <a:rPr lang="de-DE" dirty="0" err="1"/>
              <a:t>nulla</a:t>
            </a:r>
            <a:r>
              <a:rPr lang="de-DE" dirty="0"/>
              <a:t> </a:t>
            </a:r>
            <a:r>
              <a:rPr lang="de-DE" dirty="0" err="1"/>
              <a:t>facilisis</a:t>
            </a:r>
            <a:r>
              <a:rPr lang="de-DE" dirty="0"/>
              <a:t> at </a:t>
            </a:r>
            <a:r>
              <a:rPr lang="de-DE" dirty="0" err="1"/>
              <a:t>vero</a:t>
            </a:r>
            <a:r>
              <a:rPr lang="de-DE" dirty="0"/>
              <a:t> </a:t>
            </a:r>
            <a:r>
              <a:rPr lang="de-DE" dirty="0" err="1"/>
              <a:t>eros</a:t>
            </a:r>
            <a:r>
              <a:rPr lang="de-DE" dirty="0"/>
              <a:t> et </a:t>
            </a:r>
            <a:r>
              <a:rPr lang="de-DE" dirty="0" err="1"/>
              <a:t>accumsan</a:t>
            </a:r>
            <a:r>
              <a:rPr lang="de-DE" dirty="0"/>
              <a:t> et </a:t>
            </a:r>
            <a:r>
              <a:rPr lang="de-DE" dirty="0" err="1"/>
              <a:t>iusto</a:t>
            </a:r>
            <a:r>
              <a:rPr lang="de-DE" dirty="0"/>
              <a:t> </a:t>
            </a:r>
            <a:r>
              <a:rPr lang="de-DE" dirty="0" err="1"/>
              <a:t>odio</a:t>
            </a:r>
            <a:r>
              <a:rPr lang="de-DE" dirty="0"/>
              <a:t> </a:t>
            </a:r>
            <a:r>
              <a:rPr lang="de-DE" dirty="0" err="1"/>
              <a:t>dignissim</a:t>
            </a:r>
            <a:r>
              <a:rPr lang="de-DE" dirty="0"/>
              <a:t> </a:t>
            </a:r>
            <a:r>
              <a:rPr lang="de-DE" dirty="0" err="1"/>
              <a:t>qui</a:t>
            </a:r>
            <a:r>
              <a:rPr lang="de-DE" dirty="0"/>
              <a:t> </a:t>
            </a:r>
            <a:r>
              <a:rPr lang="de-DE" dirty="0" err="1"/>
              <a:t>blandit.</a:t>
            </a:r>
            <a:endParaRPr lang="de-DE" dirty="0"/>
          </a:p>
        </p:txBody>
      </p:sp>
      <p:sp>
        <p:nvSpPr>
          <p:cNvPr id="4" name="Foliennummernplatzhalter 3">
            <a:extLst>
              <a:ext uri="{FF2B5EF4-FFF2-40B4-BE49-F238E27FC236}">
                <a16:creationId xmlns:a16="http://schemas.microsoft.com/office/drawing/2014/main" id="{5725F0C7-FB6A-5B49-92F0-B5E190704B39}"/>
              </a:ext>
            </a:extLst>
          </p:cNvPr>
          <p:cNvSpPr>
            <a:spLocks noGrp="1"/>
          </p:cNvSpPr>
          <p:nvPr>
            <p:ph type="sldNum" sz="quarter" idx="12"/>
          </p:nvPr>
        </p:nvSpPr>
        <p:spPr/>
        <p:txBody>
          <a:bodyPr/>
          <a:lstStyle/>
          <a:p>
            <a:fld id="{BA6FFAF3-5CE7-1E4A-B297-9EAF17666F00}" type="slidenum">
              <a:rPr lang="de-DE" smtClean="0"/>
              <a:t>13</a:t>
            </a:fld>
            <a:endParaRPr lang="de-DE" dirty="0"/>
          </a:p>
        </p:txBody>
      </p:sp>
      <p:pic>
        <p:nvPicPr>
          <p:cNvPr id="7" name="Grafik 6">
            <a:extLst>
              <a:ext uri="{FF2B5EF4-FFF2-40B4-BE49-F238E27FC236}">
                <a16:creationId xmlns:a16="http://schemas.microsoft.com/office/drawing/2014/main" id="{D4F9F5E5-D7D4-B847-97C4-196B9BAF42C5}"/>
              </a:ext>
            </a:extLst>
          </p:cNvPr>
          <p:cNvPicPr>
            <a:picLocks noChangeAspect="1"/>
          </p:cNvPicPr>
          <p:nvPr/>
        </p:nvPicPr>
        <p:blipFill>
          <a:blip r:embed="rId2"/>
          <a:srcRect t="17999" b="17999"/>
          <a:stretch/>
        </p:blipFill>
        <p:spPr>
          <a:xfrm>
            <a:off x="7110413" y="4392612"/>
            <a:ext cx="2952331" cy="2519363"/>
          </a:xfrm>
          <a:prstGeom prst="rect">
            <a:avLst/>
          </a:prstGeom>
        </p:spPr>
      </p:pic>
      <p:pic>
        <p:nvPicPr>
          <p:cNvPr id="11" name="Grafik 10" descr="Ein Bild, das draußen, Gras, Natur, Feld enthält.&#10;&#10;Automatisch generierte Beschreibung">
            <a:extLst>
              <a:ext uri="{FF2B5EF4-FFF2-40B4-BE49-F238E27FC236}">
                <a16:creationId xmlns:a16="http://schemas.microsoft.com/office/drawing/2014/main" id="{971C3782-4E68-164F-9FBA-B0916B95E0B4}"/>
              </a:ext>
            </a:extLst>
          </p:cNvPr>
          <p:cNvPicPr>
            <a:picLocks noChangeAspect="1"/>
          </p:cNvPicPr>
          <p:nvPr/>
        </p:nvPicPr>
        <p:blipFill rotWithShape="1">
          <a:blip r:embed="rId3"/>
          <a:srcRect t="-199" r="24850" b="5433"/>
          <a:stretch/>
        </p:blipFill>
        <p:spPr>
          <a:xfrm>
            <a:off x="5489575" y="1584324"/>
            <a:ext cx="1331913" cy="2519364"/>
          </a:xfrm>
          <a:prstGeom prst="rect">
            <a:avLst/>
          </a:prstGeom>
        </p:spPr>
      </p:pic>
      <p:pic>
        <p:nvPicPr>
          <p:cNvPr id="15" name="Grafik 14">
            <a:extLst>
              <a:ext uri="{FF2B5EF4-FFF2-40B4-BE49-F238E27FC236}">
                <a16:creationId xmlns:a16="http://schemas.microsoft.com/office/drawing/2014/main" id="{2F755E1E-5A84-144C-AD45-9CD685F9C0D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173863" y="2501143"/>
            <a:ext cx="270632" cy="270632"/>
          </a:xfrm>
          <a:prstGeom prst="rect">
            <a:avLst/>
          </a:prstGeom>
        </p:spPr>
      </p:pic>
      <p:sp>
        <p:nvSpPr>
          <p:cNvPr id="17" name="Inhaltsplatzhalter 2">
            <a:extLst>
              <a:ext uri="{FF2B5EF4-FFF2-40B4-BE49-F238E27FC236}">
                <a16:creationId xmlns:a16="http://schemas.microsoft.com/office/drawing/2014/main" id="{B84987DA-5F6A-AD47-A964-F26E1BA9AB56}"/>
              </a:ext>
            </a:extLst>
          </p:cNvPr>
          <p:cNvSpPr txBox="1">
            <a:spLocks/>
          </p:cNvSpPr>
          <p:nvPr/>
        </p:nvSpPr>
        <p:spPr>
          <a:xfrm>
            <a:off x="7102059" y="2771775"/>
            <a:ext cx="2952750" cy="938719"/>
          </a:xfrm>
          <a:prstGeom prst="rect">
            <a:avLst/>
          </a:prstGeom>
        </p:spPr>
        <p:txBody>
          <a:bodyPr>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b="1" i="1">
                <a:solidFill>
                  <a:schemeClr val="accent1"/>
                </a:solidFill>
                <a:latin typeface="Calibri" panose="020F0502020204030204" pitchFamily="34" charset="0"/>
                <a:cs typeface="Calibri" panose="020F0502020204030204" pitchFamily="34" charset="0"/>
              </a:rPr>
              <a:t>Lorem ipsum dolor sit amet, consetetur sadipscing elitr, sed diam nonumy eirmod tempor invidunt ut labore et dolore magna aliquyam erat, sed diam voluptua. At vero eos et accusam et justo duo dolores et ea rebum. </a:t>
            </a:r>
          </a:p>
        </p:txBody>
      </p:sp>
      <p:sp>
        <p:nvSpPr>
          <p:cNvPr id="13" name="Inhaltsplatzhalter 2">
            <a:extLst>
              <a:ext uri="{FF2B5EF4-FFF2-40B4-BE49-F238E27FC236}">
                <a16:creationId xmlns:a16="http://schemas.microsoft.com/office/drawing/2014/main" id="{6FE6BF6E-6145-3440-A0FF-FDD7DBE08EDF}"/>
              </a:ext>
            </a:extLst>
          </p:cNvPr>
          <p:cNvSpPr txBox="1">
            <a:spLocks/>
          </p:cNvSpPr>
          <p:nvPr/>
        </p:nvSpPr>
        <p:spPr>
          <a:xfrm>
            <a:off x="629069" y="1366839"/>
            <a:ext cx="4367137" cy="1151254"/>
          </a:xfrm>
          <a:prstGeom prst="rect">
            <a:avLst/>
          </a:prstGeom>
        </p:spPr>
        <p:txBody>
          <a:bodyPr wrap="square" tIns="18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500" b="1">
                <a:latin typeface="Calibri" panose="020F0502020204030204" pitchFamily="34" charset="0"/>
                <a:cs typeface="Calibri" panose="020F0502020204030204" pitchFamily="34" charset="0"/>
              </a:rPr>
              <a:t>Untertitel Lorem ipsum dolor sit amet, consetetur sadipscing elitr, sed diam nonumy eirmod tempor invidunt ut labore et dolore magna aliquyam erat, sed diam voluptua. At vero eos et accusam et.</a:t>
            </a:r>
          </a:p>
        </p:txBody>
      </p:sp>
      <p:grpSp>
        <p:nvGrpSpPr>
          <p:cNvPr id="5" name="Gruppieren 4">
            <a:extLst>
              <a:ext uri="{FF2B5EF4-FFF2-40B4-BE49-F238E27FC236}">
                <a16:creationId xmlns:a16="http://schemas.microsoft.com/office/drawing/2014/main" id="{1268B8F3-DF08-3F44-8F22-6557EE34E4D0}"/>
              </a:ext>
            </a:extLst>
          </p:cNvPr>
          <p:cNvGrpSpPr/>
          <p:nvPr/>
        </p:nvGrpSpPr>
        <p:grpSpPr>
          <a:xfrm>
            <a:off x="3194246" y="5679092"/>
            <a:ext cx="2962080" cy="1232883"/>
            <a:chOff x="619321" y="3281091"/>
            <a:chExt cx="2962080" cy="1232883"/>
          </a:xfrm>
        </p:grpSpPr>
        <p:sp>
          <p:nvSpPr>
            <p:cNvPr id="14" name="Rechteck 13">
              <a:extLst>
                <a:ext uri="{FF2B5EF4-FFF2-40B4-BE49-F238E27FC236}">
                  <a16:creationId xmlns:a16="http://schemas.microsoft.com/office/drawing/2014/main" id="{1CEFFBEA-E943-E249-A08F-20C652BAEA37}"/>
                </a:ext>
              </a:extLst>
            </p:cNvPr>
            <p:cNvSpPr/>
            <p:nvPr/>
          </p:nvSpPr>
          <p:spPr>
            <a:xfrm>
              <a:off x="772321" y="3434091"/>
              <a:ext cx="2809080" cy="1079883"/>
            </a:xfrm>
            <a:prstGeom prst="rect">
              <a:avLst/>
            </a:prstGeom>
            <a:solidFill>
              <a:schemeClr val="bg1"/>
            </a:solidFill>
            <a:ln w="6350">
              <a:solidFill>
                <a:schemeClr val="accent4"/>
              </a:solidFill>
            </a:ln>
            <a:effectLst>
              <a:outerShdw dist="63500" dir="2700000" algn="tl" rotWithShape="0">
                <a:schemeClr val="accent4">
                  <a:lumMod val="20000"/>
                  <a:lumOff val="80000"/>
                </a:schemeClr>
              </a:outerShdw>
            </a:effectLst>
          </p:spPr>
          <p:txBody>
            <a:bodyPr wrap="square" lIns="144000" tIns="125999" rIns="90000" bIns="90000">
              <a:spAutoFit/>
            </a:bodyPr>
            <a:lstStyle/>
            <a:p>
              <a:pPr defTabSz="1007943">
                <a:spcBef>
                  <a:spcPts val="1200"/>
                </a:spcBef>
              </a:pPr>
              <a:r>
                <a:rPr lang="de-DE" sz="1000" b="1">
                  <a:solidFill>
                    <a:schemeClr val="accent4"/>
                  </a:solidFill>
                  <a:latin typeface="Calibri" panose="020F0502020204030204" pitchFamily="34" charset="0"/>
                  <a:cs typeface="Calibri" panose="020F0502020204030204" pitchFamily="34" charset="0"/>
                </a:rPr>
                <a:t>Lorem Ipsum dolor sit ami</a:t>
              </a:r>
            </a:p>
            <a:p>
              <a:pPr defTabSz="1007943">
                <a:spcBef>
                  <a:spcPts val="300"/>
                </a:spcBef>
              </a:pPr>
              <a:r>
                <a:rPr lang="de-DE" sz="800">
                  <a:solidFill>
                    <a:schemeClr val="accent4"/>
                  </a:solidFill>
                  <a:latin typeface="Calibri Light" panose="020F0302020204030204" pitchFamily="34" charset="0"/>
                  <a:cs typeface="Calibri Light" panose="020F0302020204030204" pitchFamily="34" charset="0"/>
                </a:rPr>
                <a:t>Ut wisi enim ad minim veniam, quis nostrud exerci tation ullamcorper suscipit lobortis nisl ut aliquip ex ea commodo consequat. Duis autem vel eum iriure dolor in hendrerit in vulputate velit esse molestie consequa.</a:t>
              </a:r>
            </a:p>
            <a:p>
              <a:pPr defTabSz="1007943">
                <a:spcBef>
                  <a:spcPts val="300"/>
                </a:spcBef>
              </a:pPr>
              <a:r>
                <a:rPr lang="de-DE" sz="800">
                  <a:solidFill>
                    <a:schemeClr val="accent4"/>
                  </a:solidFill>
                  <a:latin typeface="Calibri Light" panose="020F0302020204030204" pitchFamily="34" charset="0"/>
                  <a:cs typeface="Calibri Light" panose="020F0302020204030204" pitchFamily="34" charset="0"/>
                  <a:hlinkClick r:id="rId6">
                    <a:extLst>
                      <a:ext uri="{A12FA001-AC4F-418D-AE19-62706E023703}">
                        <ahyp:hlinkClr xmlns:ahyp="http://schemas.microsoft.com/office/drawing/2018/hyperlinkcolor" val="tx"/>
                      </a:ext>
                    </a:extLst>
                  </a:hlinkClick>
                </a:rPr>
                <a:t>www.google.de</a:t>
              </a:r>
              <a:endParaRPr lang="de-DE" sz="800">
                <a:solidFill>
                  <a:schemeClr val="accent4"/>
                </a:solidFill>
                <a:latin typeface="Calibri Light" panose="020F0302020204030204" pitchFamily="34" charset="0"/>
                <a:cs typeface="Calibri Light" panose="020F0302020204030204" pitchFamily="34" charset="0"/>
              </a:endParaRPr>
            </a:p>
          </p:txBody>
        </p:sp>
        <p:sp>
          <p:nvSpPr>
            <p:cNvPr id="16" name="Oval 15">
              <a:extLst>
                <a:ext uri="{FF2B5EF4-FFF2-40B4-BE49-F238E27FC236}">
                  <a16:creationId xmlns:a16="http://schemas.microsoft.com/office/drawing/2014/main" id="{E4A0DA8C-0AED-3C43-9FCD-A0B9DA5B159E}"/>
                </a:ext>
              </a:extLst>
            </p:cNvPr>
            <p:cNvSpPr/>
            <p:nvPr/>
          </p:nvSpPr>
          <p:spPr>
            <a:xfrm>
              <a:off x="619321" y="3281091"/>
              <a:ext cx="306000" cy="30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2" name="Grafik 21">
              <a:extLst>
                <a:ext uri="{FF2B5EF4-FFF2-40B4-BE49-F238E27FC236}">
                  <a16:creationId xmlns:a16="http://schemas.microsoft.com/office/drawing/2014/main" id="{C243DD93-533E-3F48-B4CD-83FBE739097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37004" y="3298774"/>
              <a:ext cx="270633" cy="270633"/>
            </a:xfrm>
            <a:prstGeom prst="rect">
              <a:avLst/>
            </a:prstGeom>
          </p:spPr>
        </p:pic>
      </p:grpSp>
    </p:spTree>
    <p:extLst>
      <p:ext uri="{BB962C8B-B14F-4D97-AF65-F5344CB8AC3E}">
        <p14:creationId xmlns:p14="http://schemas.microsoft.com/office/powerpoint/2010/main" val="3804418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AE13125C-013D-2944-900E-04E2AC192359}"/>
              </a:ext>
            </a:extLst>
          </p:cNvPr>
          <p:cNvSpPr/>
          <p:nvPr/>
        </p:nvSpPr>
        <p:spPr>
          <a:xfrm>
            <a:off x="8442326" y="1366839"/>
            <a:ext cx="2249488" cy="4359273"/>
          </a:xfrm>
          <a:prstGeom prst="rect">
            <a:avLst/>
          </a:prstGeom>
          <a:pattFill prst="pct5">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4ED2E11F-453C-964D-95A4-652EDA212B02}"/>
              </a:ext>
            </a:extLst>
          </p:cNvPr>
          <p:cNvSpPr>
            <a:spLocks noGrp="1"/>
          </p:cNvSpPr>
          <p:nvPr>
            <p:ph type="title"/>
          </p:nvPr>
        </p:nvSpPr>
        <p:spPr/>
        <p:txBody>
          <a:bodyPr/>
          <a:lstStyle/>
          <a:p>
            <a:r>
              <a:rPr lang="de-DE"/>
              <a:t>Lorem Ipsum</a:t>
            </a:r>
            <a:br>
              <a:rPr lang="de-DE"/>
            </a:br>
            <a:r>
              <a:rPr lang="de-DE" b="1">
                <a:solidFill>
                  <a:schemeClr val="accent2"/>
                </a:solidFill>
              </a:rPr>
              <a:t>Dolor </a:t>
            </a:r>
            <a:r>
              <a:rPr lang="de-DE" b="1">
                <a:solidFill>
                  <a:schemeClr val="accent1"/>
                </a:solidFill>
              </a:rPr>
              <a:t>Sitami</a:t>
            </a:r>
          </a:p>
        </p:txBody>
      </p:sp>
      <p:sp>
        <p:nvSpPr>
          <p:cNvPr id="3" name="Inhaltsplatzhalter 2">
            <a:extLst>
              <a:ext uri="{FF2B5EF4-FFF2-40B4-BE49-F238E27FC236}">
                <a16:creationId xmlns:a16="http://schemas.microsoft.com/office/drawing/2014/main" id="{7B562F64-0241-6F4F-A064-573D44ADE71C}"/>
              </a:ext>
            </a:extLst>
          </p:cNvPr>
          <p:cNvSpPr>
            <a:spLocks noGrp="1"/>
          </p:cNvSpPr>
          <p:nvPr>
            <p:ph idx="1"/>
          </p:nvPr>
        </p:nvSpPr>
        <p:spPr>
          <a:xfrm>
            <a:off x="629069" y="2657297"/>
            <a:ext cx="6192419" cy="2602860"/>
          </a:xfrm>
        </p:spPr>
        <p:txBody>
          <a:bodyPr/>
          <a:lstStyle/>
          <a:p>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r>
              <a:rPr lang="de-DE" dirty="0" err="1"/>
              <a:t>duo</a:t>
            </a:r>
            <a:r>
              <a:rPr lang="de-DE" dirty="0"/>
              <a:t> </a:t>
            </a:r>
            <a:r>
              <a:rPr lang="de-DE" dirty="0" err="1"/>
              <a:t>dolores</a:t>
            </a:r>
            <a:r>
              <a:rPr lang="de-DE" dirty="0"/>
              <a:t> et </a:t>
            </a:r>
            <a:r>
              <a:rPr lang="de-DE" dirty="0" err="1"/>
              <a:t>ea</a:t>
            </a:r>
            <a:r>
              <a:rPr lang="de-DE" dirty="0"/>
              <a:t> </a:t>
            </a:r>
            <a:r>
              <a:rPr lang="de-DE" dirty="0" err="1"/>
              <a:t>rebum</a:t>
            </a:r>
            <a:r>
              <a:rPr lang="de-DE" dirty="0"/>
              <a:t>. 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takimata</a:t>
            </a:r>
            <a:r>
              <a:rPr lang="de-DE" dirty="0"/>
              <a:t> sanctus </a:t>
            </a:r>
            <a:r>
              <a:rPr lang="de-DE" dirty="0" err="1"/>
              <a:t>est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r>
              <a:rPr lang="de-DE" dirty="0" err="1"/>
              <a:t>duo</a:t>
            </a:r>
            <a:r>
              <a:rPr lang="de-DE" dirty="0"/>
              <a:t> </a:t>
            </a:r>
            <a:r>
              <a:rPr lang="de-DE" dirty="0" err="1"/>
              <a:t>dolores</a:t>
            </a:r>
            <a:r>
              <a:rPr lang="de-DE" dirty="0"/>
              <a:t> et </a:t>
            </a:r>
            <a:r>
              <a:rPr lang="de-DE" dirty="0" err="1"/>
              <a:t>ea</a:t>
            </a:r>
            <a:r>
              <a:rPr lang="de-DE" dirty="0"/>
              <a:t> </a:t>
            </a:r>
            <a:r>
              <a:rPr lang="de-DE" dirty="0" err="1"/>
              <a:t>rebum</a:t>
            </a:r>
            <a:r>
              <a:rPr lang="de-DE" dirty="0"/>
              <a:t>. 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takimata</a:t>
            </a:r>
            <a:r>
              <a:rPr lang="de-DE" dirty="0"/>
              <a:t> sanctus </a:t>
            </a:r>
            <a:r>
              <a:rPr lang="de-DE" dirty="0" err="1"/>
              <a:t>est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r>
              <a:rPr lang="de-DE" dirty="0" err="1"/>
              <a:t>duo</a:t>
            </a:r>
            <a:r>
              <a:rPr lang="de-DE" dirty="0"/>
              <a:t> </a:t>
            </a:r>
            <a:r>
              <a:rPr lang="de-DE" dirty="0" err="1"/>
              <a:t>dolores</a:t>
            </a:r>
            <a:r>
              <a:rPr lang="de-DE" dirty="0"/>
              <a:t> et </a:t>
            </a:r>
            <a:r>
              <a:rPr lang="de-DE" dirty="0" err="1"/>
              <a:t>ea</a:t>
            </a:r>
            <a:r>
              <a:rPr lang="de-DE" dirty="0"/>
              <a:t> </a:t>
            </a:r>
            <a:r>
              <a:rPr lang="de-DE" dirty="0" err="1"/>
              <a:t>rebum</a:t>
            </a:r>
            <a:r>
              <a:rPr lang="de-DE" dirty="0"/>
              <a:t>. 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takimata</a:t>
            </a:r>
            <a:r>
              <a:rPr lang="de-DE" dirty="0"/>
              <a:t> sanctus </a:t>
            </a:r>
            <a:r>
              <a:rPr lang="de-DE" dirty="0" err="1"/>
              <a:t>est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p>
          <a:p>
            <a:r>
              <a:rPr lang="de-DE" dirty="0"/>
              <a:t>Duis </a:t>
            </a:r>
            <a:r>
              <a:rPr lang="de-DE" dirty="0" err="1"/>
              <a:t>autem</a:t>
            </a:r>
            <a:r>
              <a:rPr lang="de-DE" dirty="0"/>
              <a:t> </a:t>
            </a:r>
            <a:r>
              <a:rPr lang="de-DE" dirty="0" err="1"/>
              <a:t>vel</a:t>
            </a:r>
            <a:r>
              <a:rPr lang="de-DE" dirty="0"/>
              <a:t> </a:t>
            </a:r>
            <a:r>
              <a:rPr lang="de-DE" dirty="0" err="1"/>
              <a:t>eum</a:t>
            </a:r>
            <a:r>
              <a:rPr lang="de-DE" dirty="0"/>
              <a:t> </a:t>
            </a:r>
            <a:r>
              <a:rPr lang="de-DE" dirty="0" err="1"/>
              <a:t>iriure</a:t>
            </a:r>
            <a:r>
              <a:rPr lang="de-DE" dirty="0"/>
              <a:t> </a:t>
            </a:r>
            <a:r>
              <a:rPr lang="de-DE" dirty="0" err="1"/>
              <a:t>dolor</a:t>
            </a:r>
            <a:r>
              <a:rPr lang="de-DE" dirty="0"/>
              <a:t> in </a:t>
            </a:r>
            <a:r>
              <a:rPr lang="de-DE" dirty="0" err="1"/>
              <a:t>hendrerit</a:t>
            </a:r>
            <a:r>
              <a:rPr lang="de-DE" dirty="0"/>
              <a:t> in </a:t>
            </a:r>
            <a:r>
              <a:rPr lang="de-DE" dirty="0" err="1"/>
              <a:t>vulputate</a:t>
            </a:r>
            <a:r>
              <a:rPr lang="de-DE" dirty="0"/>
              <a:t> </a:t>
            </a:r>
            <a:r>
              <a:rPr lang="de-DE" dirty="0" err="1"/>
              <a:t>velit</a:t>
            </a:r>
            <a:r>
              <a:rPr lang="de-DE" dirty="0"/>
              <a:t> esse </a:t>
            </a:r>
            <a:r>
              <a:rPr lang="de-DE" dirty="0" err="1"/>
              <a:t>molestie</a:t>
            </a:r>
            <a:r>
              <a:rPr lang="de-DE" dirty="0"/>
              <a:t> </a:t>
            </a:r>
            <a:r>
              <a:rPr lang="de-DE" dirty="0" err="1"/>
              <a:t>consequat</a:t>
            </a:r>
            <a:r>
              <a:rPr lang="de-DE" dirty="0"/>
              <a:t>, </a:t>
            </a:r>
            <a:r>
              <a:rPr lang="de-DE" dirty="0" err="1"/>
              <a:t>vel</a:t>
            </a:r>
            <a:r>
              <a:rPr lang="de-DE" dirty="0"/>
              <a:t> </a:t>
            </a:r>
            <a:r>
              <a:rPr lang="de-DE" dirty="0" err="1"/>
              <a:t>illum</a:t>
            </a:r>
            <a:r>
              <a:rPr lang="de-DE" dirty="0"/>
              <a:t> </a:t>
            </a:r>
            <a:r>
              <a:rPr lang="de-DE" dirty="0" err="1"/>
              <a:t>dolore</a:t>
            </a:r>
            <a:r>
              <a:rPr lang="de-DE" dirty="0"/>
              <a:t> </a:t>
            </a:r>
            <a:r>
              <a:rPr lang="de-DE" dirty="0" err="1"/>
              <a:t>eu</a:t>
            </a:r>
            <a:r>
              <a:rPr lang="de-DE" dirty="0"/>
              <a:t> </a:t>
            </a:r>
            <a:r>
              <a:rPr lang="de-DE" dirty="0" err="1"/>
              <a:t>feugiat</a:t>
            </a:r>
            <a:r>
              <a:rPr lang="de-DE" dirty="0"/>
              <a:t> </a:t>
            </a:r>
            <a:r>
              <a:rPr lang="de-DE" dirty="0" err="1"/>
              <a:t>nulla</a:t>
            </a:r>
            <a:r>
              <a:rPr lang="de-DE" dirty="0"/>
              <a:t> </a:t>
            </a:r>
            <a:r>
              <a:rPr lang="de-DE" dirty="0" err="1"/>
              <a:t>facilisis</a:t>
            </a:r>
            <a:r>
              <a:rPr lang="de-DE" dirty="0"/>
              <a:t> at </a:t>
            </a:r>
            <a:r>
              <a:rPr lang="de-DE" dirty="0" err="1"/>
              <a:t>vero</a:t>
            </a:r>
            <a:r>
              <a:rPr lang="de-DE" dirty="0"/>
              <a:t> </a:t>
            </a:r>
            <a:r>
              <a:rPr lang="de-DE" dirty="0" err="1"/>
              <a:t>eros</a:t>
            </a:r>
            <a:r>
              <a:rPr lang="de-DE" dirty="0"/>
              <a:t> et </a:t>
            </a:r>
            <a:r>
              <a:rPr lang="de-DE" dirty="0" err="1"/>
              <a:t>accumsan</a:t>
            </a:r>
            <a:r>
              <a:rPr lang="de-DE" dirty="0"/>
              <a:t> et </a:t>
            </a:r>
            <a:r>
              <a:rPr lang="de-DE" dirty="0" err="1"/>
              <a:t>iusto</a:t>
            </a:r>
            <a:r>
              <a:rPr lang="de-DE" dirty="0"/>
              <a:t> </a:t>
            </a:r>
            <a:r>
              <a:rPr lang="de-DE" dirty="0" err="1"/>
              <a:t>odio</a:t>
            </a:r>
            <a:r>
              <a:rPr lang="de-DE" dirty="0"/>
              <a:t> </a:t>
            </a:r>
            <a:r>
              <a:rPr lang="de-DE" dirty="0" err="1"/>
              <a:t>dignissim</a:t>
            </a:r>
            <a:r>
              <a:rPr lang="de-DE" dirty="0"/>
              <a:t> </a:t>
            </a:r>
            <a:r>
              <a:rPr lang="de-DE" dirty="0" err="1"/>
              <a:t>qui</a:t>
            </a:r>
            <a:r>
              <a:rPr lang="de-DE" dirty="0"/>
              <a:t> </a:t>
            </a:r>
            <a:r>
              <a:rPr lang="de-DE" dirty="0" err="1"/>
              <a:t>blandit</a:t>
            </a:r>
            <a:r>
              <a:rPr lang="de-DE" dirty="0"/>
              <a:t> </a:t>
            </a:r>
            <a:r>
              <a:rPr lang="de-DE" dirty="0" err="1"/>
              <a:t>praesent</a:t>
            </a:r>
            <a:r>
              <a:rPr lang="de-DE" dirty="0"/>
              <a:t> </a:t>
            </a:r>
            <a:r>
              <a:rPr lang="de-DE" dirty="0" err="1"/>
              <a:t>luptatum</a:t>
            </a:r>
            <a:r>
              <a:rPr lang="de-DE" dirty="0"/>
              <a:t> </a:t>
            </a:r>
            <a:r>
              <a:rPr lang="de-DE" dirty="0" err="1"/>
              <a:t>zzril</a:t>
            </a:r>
            <a:r>
              <a:rPr lang="de-DE" dirty="0"/>
              <a:t> </a:t>
            </a:r>
            <a:r>
              <a:rPr lang="de-DE" dirty="0" err="1"/>
              <a:t>delenit</a:t>
            </a:r>
            <a:r>
              <a:rPr lang="de-DE" dirty="0"/>
              <a:t> </a:t>
            </a:r>
            <a:r>
              <a:rPr lang="de-DE" dirty="0" err="1"/>
              <a:t>augue</a:t>
            </a:r>
            <a:r>
              <a:rPr lang="de-DE" dirty="0"/>
              <a:t> </a:t>
            </a:r>
            <a:r>
              <a:rPr lang="de-DE" dirty="0" err="1"/>
              <a:t>duis</a:t>
            </a:r>
            <a:r>
              <a:rPr lang="de-DE" dirty="0"/>
              <a:t> </a:t>
            </a:r>
            <a:r>
              <a:rPr lang="de-DE" dirty="0" err="1"/>
              <a:t>dolore</a:t>
            </a:r>
            <a:r>
              <a:rPr lang="de-DE" dirty="0"/>
              <a:t> </a:t>
            </a:r>
            <a:r>
              <a:rPr lang="de-DE" dirty="0" err="1"/>
              <a:t>te</a:t>
            </a:r>
            <a:r>
              <a:rPr lang="de-DE" dirty="0"/>
              <a:t> </a:t>
            </a:r>
            <a:r>
              <a:rPr lang="de-DE" dirty="0" err="1"/>
              <a:t>feugait</a:t>
            </a:r>
            <a:r>
              <a:rPr lang="de-DE" dirty="0"/>
              <a:t> </a:t>
            </a:r>
            <a:r>
              <a:rPr lang="de-DE" dirty="0" err="1"/>
              <a:t>nulla</a:t>
            </a:r>
            <a:r>
              <a:rPr lang="de-DE" dirty="0"/>
              <a:t> </a:t>
            </a:r>
            <a:r>
              <a:rPr lang="de-DE" dirty="0" err="1"/>
              <a:t>facilisi</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r>
              <a:rPr lang="de-DE" dirty="0" err="1"/>
              <a:t>sed</a:t>
            </a:r>
            <a:r>
              <a:rPr lang="de-DE" dirty="0"/>
              <a:t> </a:t>
            </a:r>
            <a:r>
              <a:rPr lang="de-DE" dirty="0" err="1"/>
              <a:t>diam</a:t>
            </a:r>
            <a:r>
              <a:rPr lang="de-DE" dirty="0"/>
              <a:t> </a:t>
            </a:r>
            <a:r>
              <a:rPr lang="de-DE" dirty="0" err="1"/>
              <a:t>nonummy</a:t>
            </a:r>
            <a:r>
              <a:rPr lang="de-DE" dirty="0"/>
              <a:t> </a:t>
            </a:r>
            <a:r>
              <a:rPr lang="de-DE" dirty="0" err="1"/>
              <a:t>nibh</a:t>
            </a:r>
            <a:r>
              <a:rPr lang="de-DE" dirty="0"/>
              <a:t> </a:t>
            </a:r>
            <a:r>
              <a:rPr lang="de-DE" dirty="0" err="1"/>
              <a:t>euismod</a:t>
            </a:r>
            <a:r>
              <a:rPr lang="de-DE" dirty="0"/>
              <a:t> </a:t>
            </a:r>
            <a:r>
              <a:rPr lang="de-DE" dirty="0" err="1"/>
              <a:t>tincidunt</a:t>
            </a:r>
            <a:r>
              <a:rPr lang="de-DE" dirty="0"/>
              <a:t> </a:t>
            </a:r>
            <a:r>
              <a:rPr lang="de-DE" dirty="0" err="1"/>
              <a:t>ut</a:t>
            </a:r>
            <a:r>
              <a:rPr lang="de-DE" dirty="0"/>
              <a:t> </a:t>
            </a:r>
            <a:r>
              <a:rPr lang="de-DE" dirty="0" err="1"/>
              <a:t>laoreet</a:t>
            </a:r>
            <a:r>
              <a:rPr lang="de-DE" dirty="0"/>
              <a:t> </a:t>
            </a:r>
            <a:r>
              <a:rPr lang="de-DE" dirty="0" err="1"/>
              <a:t>dolore</a:t>
            </a:r>
            <a:r>
              <a:rPr lang="de-DE" dirty="0"/>
              <a:t> magna </a:t>
            </a:r>
            <a:r>
              <a:rPr lang="de-DE" dirty="0" err="1"/>
              <a:t>aliuam</a:t>
            </a:r>
            <a:r>
              <a:rPr lang="de-DE" dirty="0"/>
              <a:t> </a:t>
            </a:r>
            <a:r>
              <a:rPr lang="de-DE" dirty="0" err="1"/>
              <a:t>erat</a:t>
            </a:r>
            <a:r>
              <a:rPr lang="de-DE" dirty="0"/>
              <a:t> </a:t>
            </a:r>
            <a:r>
              <a:rPr lang="de-DE" dirty="0" err="1"/>
              <a:t>volutpat</a:t>
            </a:r>
            <a:r>
              <a:rPr lang="de-DE" dirty="0"/>
              <a:t>.</a:t>
            </a:r>
          </a:p>
        </p:txBody>
      </p:sp>
      <p:sp>
        <p:nvSpPr>
          <p:cNvPr id="4" name="Foliennummernplatzhalter 3">
            <a:extLst>
              <a:ext uri="{FF2B5EF4-FFF2-40B4-BE49-F238E27FC236}">
                <a16:creationId xmlns:a16="http://schemas.microsoft.com/office/drawing/2014/main" id="{5725F0C7-FB6A-5B49-92F0-B5E190704B39}"/>
              </a:ext>
            </a:extLst>
          </p:cNvPr>
          <p:cNvSpPr>
            <a:spLocks noGrp="1"/>
          </p:cNvSpPr>
          <p:nvPr>
            <p:ph type="sldNum" sz="quarter" idx="12"/>
          </p:nvPr>
        </p:nvSpPr>
        <p:spPr/>
        <p:txBody>
          <a:bodyPr/>
          <a:lstStyle/>
          <a:p>
            <a:fld id="{BA6FFAF3-5CE7-1E4A-B297-9EAF17666F00}" type="slidenum">
              <a:rPr lang="de-DE" smtClean="0"/>
              <a:t>14</a:t>
            </a:fld>
            <a:endParaRPr lang="de-DE" dirty="0"/>
          </a:p>
        </p:txBody>
      </p:sp>
      <p:pic>
        <p:nvPicPr>
          <p:cNvPr id="9" name="Grafik 8" descr="Ein Bild, das Person enthält.&#10;&#10;Automatisch generierte Beschreibung">
            <a:extLst>
              <a:ext uri="{FF2B5EF4-FFF2-40B4-BE49-F238E27FC236}">
                <a16:creationId xmlns:a16="http://schemas.microsoft.com/office/drawing/2014/main" id="{9B0C8614-ADDC-8147-BD6F-DFEA80D690CD}"/>
              </a:ext>
            </a:extLst>
          </p:cNvPr>
          <p:cNvPicPr>
            <a:picLocks noChangeAspect="1"/>
          </p:cNvPicPr>
          <p:nvPr/>
        </p:nvPicPr>
        <p:blipFill rotWithShape="1">
          <a:blip r:embed="rId2"/>
          <a:srcRect l="1906" t="611" r="9855" b="1122"/>
          <a:stretch/>
        </p:blipFill>
        <p:spPr>
          <a:xfrm>
            <a:off x="7110413" y="503239"/>
            <a:ext cx="2952750" cy="4932361"/>
          </a:xfrm>
          <a:prstGeom prst="rect">
            <a:avLst/>
          </a:prstGeom>
        </p:spPr>
      </p:pic>
      <p:sp>
        <p:nvSpPr>
          <p:cNvPr id="18" name="Rechteck 17">
            <a:extLst>
              <a:ext uri="{FF2B5EF4-FFF2-40B4-BE49-F238E27FC236}">
                <a16:creationId xmlns:a16="http://schemas.microsoft.com/office/drawing/2014/main" id="{46533A87-FBCB-3542-896B-2D980C70ED78}"/>
              </a:ext>
            </a:extLst>
          </p:cNvPr>
          <p:cNvSpPr/>
          <p:nvPr/>
        </p:nvSpPr>
        <p:spPr>
          <a:xfrm>
            <a:off x="701987" y="5773202"/>
            <a:ext cx="2879413" cy="1138773"/>
          </a:xfrm>
          <a:prstGeom prst="rect">
            <a:avLst/>
          </a:prstGeom>
        </p:spPr>
        <p:txBody>
          <a:bodyPr wrap="square">
            <a:spAutoFit/>
          </a:bodyPr>
          <a:lstStyle/>
          <a:p>
            <a:pPr marL="184150" indent="-184150">
              <a:spcAft>
                <a:spcPts val="600"/>
              </a:spcAft>
              <a:buFont typeface="Courier New" panose="02070309020205020404" pitchFamily="49" charset="0"/>
              <a:buChar char="o"/>
            </a:pPr>
            <a:r>
              <a:rPr lang="de-DE" sz="1100" dirty="0" err="1">
                <a:latin typeface="Calibri Light" panose="020F0302020204030204" pitchFamily="34" charset="0"/>
                <a:cs typeface="Calibri Light" panose="020F0302020204030204" pitchFamily="34" charset="0"/>
              </a:rPr>
              <a:t>Lorem</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ipsum</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dolor</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sit</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amet</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consetetur</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sadipscing</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elitr</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sed</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diam</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nonumy</a:t>
            </a:r>
            <a:endParaRPr lang="de-DE" sz="1100" dirty="0">
              <a:latin typeface="Calibri Light" panose="020F0302020204030204" pitchFamily="34" charset="0"/>
              <a:cs typeface="Calibri Light" panose="020F0302020204030204" pitchFamily="34" charset="0"/>
            </a:endParaRPr>
          </a:p>
          <a:p>
            <a:pPr marL="360363" lvl="1" indent="-131763">
              <a:spcAft>
                <a:spcPts val="600"/>
              </a:spcAft>
              <a:buFont typeface="Arial" panose="020B0604020202020204" pitchFamily="34" charset="0"/>
              <a:buChar char="•"/>
            </a:pPr>
            <a:r>
              <a:rPr lang="de-DE" sz="900" dirty="0" err="1">
                <a:latin typeface="Calibri Light" panose="020F0302020204030204" pitchFamily="34" charset="0"/>
                <a:cs typeface="Calibri Light" panose="020F0302020204030204" pitchFamily="34" charset="0"/>
              </a:rPr>
              <a:t>erat</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sed</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diam</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voluptua</a:t>
            </a:r>
            <a:r>
              <a:rPr lang="de-DE" sz="900" dirty="0">
                <a:latin typeface="Calibri Light" panose="020F0302020204030204" pitchFamily="34" charset="0"/>
                <a:cs typeface="Calibri Light" panose="020F0302020204030204" pitchFamily="34" charset="0"/>
              </a:rPr>
              <a:t>. At </a:t>
            </a:r>
            <a:r>
              <a:rPr lang="de-DE" sz="900" dirty="0" err="1">
                <a:latin typeface="Calibri Light" panose="020F0302020204030204" pitchFamily="34" charset="0"/>
                <a:cs typeface="Calibri Light" panose="020F0302020204030204" pitchFamily="34" charset="0"/>
              </a:rPr>
              <a:t>vero</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eos</a:t>
            </a:r>
            <a:r>
              <a:rPr lang="de-DE" sz="900" dirty="0">
                <a:latin typeface="Calibri Light" panose="020F0302020204030204" pitchFamily="34" charset="0"/>
                <a:cs typeface="Calibri Light" panose="020F0302020204030204" pitchFamily="34" charset="0"/>
              </a:rPr>
              <a:t> et </a:t>
            </a:r>
            <a:r>
              <a:rPr lang="de-DE" sz="900" dirty="0" err="1">
                <a:latin typeface="Calibri Light" panose="020F0302020204030204" pitchFamily="34" charset="0"/>
                <a:cs typeface="Calibri Light" panose="020F0302020204030204" pitchFamily="34" charset="0"/>
              </a:rPr>
              <a:t>accusam</a:t>
            </a:r>
            <a:r>
              <a:rPr lang="de-DE" sz="900" dirty="0">
                <a:latin typeface="Calibri Light" panose="020F0302020204030204" pitchFamily="34" charset="0"/>
                <a:cs typeface="Calibri Light" panose="020F0302020204030204" pitchFamily="34" charset="0"/>
              </a:rPr>
              <a:t> et </a:t>
            </a:r>
            <a:r>
              <a:rPr lang="de-DE" sz="900" dirty="0" err="1">
                <a:latin typeface="Calibri Light" panose="020F0302020204030204" pitchFamily="34" charset="0"/>
                <a:cs typeface="Calibri Light" panose="020F0302020204030204" pitchFamily="34" charset="0"/>
              </a:rPr>
              <a:t>justo</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duo</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dolores</a:t>
            </a:r>
            <a:r>
              <a:rPr lang="de-DE" sz="900" dirty="0">
                <a:latin typeface="Calibri Light" panose="020F0302020204030204" pitchFamily="34" charset="0"/>
                <a:cs typeface="Calibri Light" panose="020F0302020204030204" pitchFamily="34" charset="0"/>
              </a:rPr>
              <a:t> et </a:t>
            </a:r>
            <a:r>
              <a:rPr lang="de-DE" sz="900" dirty="0" err="1">
                <a:latin typeface="Calibri Light" panose="020F0302020204030204" pitchFamily="34" charset="0"/>
                <a:cs typeface="Calibri Light" panose="020F0302020204030204" pitchFamily="34" charset="0"/>
              </a:rPr>
              <a:t>ea</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rebum</a:t>
            </a:r>
            <a:r>
              <a:rPr lang="de-DE" sz="900" dirty="0">
                <a:latin typeface="Calibri Light" panose="020F0302020204030204" pitchFamily="34" charset="0"/>
                <a:cs typeface="Calibri Light" panose="020F0302020204030204" pitchFamily="34" charset="0"/>
              </a:rPr>
              <a:t>.</a:t>
            </a:r>
          </a:p>
          <a:p>
            <a:pPr marL="360363" lvl="1" indent="-131763">
              <a:spcAft>
                <a:spcPts val="600"/>
              </a:spcAft>
              <a:buFont typeface="Arial" panose="020B0604020202020204" pitchFamily="34" charset="0"/>
              <a:buChar char="•"/>
            </a:pPr>
            <a:r>
              <a:rPr lang="de-DE" sz="900" dirty="0" err="1">
                <a:latin typeface="Calibri Light" panose="020F0302020204030204" pitchFamily="34" charset="0"/>
                <a:cs typeface="Calibri Light" panose="020F0302020204030204" pitchFamily="34" charset="0"/>
              </a:rPr>
              <a:t>Lorem</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Ipsum</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dolor</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sit</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amet</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consetetur</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sadispcing</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elitr</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sed</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diam</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noumy</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eirmod</a:t>
            </a:r>
            <a:endParaRPr lang="de-DE" sz="900" dirty="0">
              <a:latin typeface="Calibri Light" panose="020F0302020204030204" pitchFamily="34" charset="0"/>
              <a:cs typeface="Calibri Light" panose="020F0302020204030204" pitchFamily="34" charset="0"/>
            </a:endParaRPr>
          </a:p>
        </p:txBody>
      </p:sp>
      <p:sp>
        <p:nvSpPr>
          <p:cNvPr id="19" name="Inhaltsplatzhalter 2">
            <a:extLst>
              <a:ext uri="{FF2B5EF4-FFF2-40B4-BE49-F238E27FC236}">
                <a16:creationId xmlns:a16="http://schemas.microsoft.com/office/drawing/2014/main" id="{B3CA8C53-1475-0C4A-82CD-7EB525A20AC7}"/>
              </a:ext>
            </a:extLst>
          </p:cNvPr>
          <p:cNvSpPr txBox="1">
            <a:spLocks/>
          </p:cNvSpPr>
          <p:nvPr/>
        </p:nvSpPr>
        <p:spPr>
          <a:xfrm>
            <a:off x="702405" y="5484449"/>
            <a:ext cx="2878996" cy="284693"/>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250" b="1" dirty="0">
                <a:solidFill>
                  <a:schemeClr val="accent2"/>
                </a:solidFill>
                <a:latin typeface="Calibri" panose="020F0502020204030204" pitchFamily="34" charset="0"/>
                <a:cs typeface="Calibri" panose="020F0502020204030204" pitchFamily="34" charset="0"/>
              </a:rPr>
              <a:t>Zwischenüberschrift </a:t>
            </a:r>
            <a:r>
              <a:rPr lang="de-DE" sz="1250" b="1" dirty="0" err="1">
                <a:solidFill>
                  <a:schemeClr val="accent2"/>
                </a:solidFill>
                <a:latin typeface="Calibri" panose="020F0502020204030204" pitchFamily="34" charset="0"/>
                <a:cs typeface="Calibri" panose="020F0502020204030204" pitchFamily="34" charset="0"/>
              </a:rPr>
              <a:t>Lorem</a:t>
            </a:r>
            <a:r>
              <a:rPr lang="de-DE" sz="1250" b="1" dirty="0">
                <a:solidFill>
                  <a:schemeClr val="accent2"/>
                </a:solidFill>
                <a:latin typeface="Calibri" panose="020F0502020204030204" pitchFamily="34" charset="0"/>
                <a:cs typeface="Calibri" panose="020F0502020204030204" pitchFamily="34" charset="0"/>
              </a:rPr>
              <a:t> </a:t>
            </a:r>
            <a:r>
              <a:rPr lang="de-DE" sz="1250" b="1" dirty="0" err="1">
                <a:solidFill>
                  <a:schemeClr val="accent2"/>
                </a:solidFill>
                <a:latin typeface="Calibri" panose="020F0502020204030204" pitchFamily="34" charset="0"/>
                <a:cs typeface="Calibri" panose="020F0502020204030204" pitchFamily="34" charset="0"/>
              </a:rPr>
              <a:t>ipsum</a:t>
            </a:r>
            <a:r>
              <a:rPr lang="de-DE" sz="1250" b="1" dirty="0">
                <a:solidFill>
                  <a:schemeClr val="accent2"/>
                </a:solidFill>
                <a:latin typeface="Calibri" panose="020F0502020204030204" pitchFamily="34" charset="0"/>
                <a:cs typeface="Calibri" panose="020F0502020204030204" pitchFamily="34" charset="0"/>
              </a:rPr>
              <a:t> </a:t>
            </a:r>
            <a:r>
              <a:rPr lang="de-DE" sz="1250" b="1" dirty="0" err="1">
                <a:solidFill>
                  <a:schemeClr val="accent2"/>
                </a:solidFill>
                <a:latin typeface="Calibri" panose="020F0502020204030204" pitchFamily="34" charset="0"/>
                <a:cs typeface="Calibri" panose="020F0502020204030204" pitchFamily="34" charset="0"/>
              </a:rPr>
              <a:t>dolor</a:t>
            </a:r>
            <a:endParaRPr lang="de-DE" sz="1250" b="1" dirty="0">
              <a:solidFill>
                <a:schemeClr val="accent2"/>
              </a:solidFill>
              <a:latin typeface="Calibri" panose="020F0502020204030204" pitchFamily="34" charset="0"/>
              <a:cs typeface="Calibri" panose="020F0502020204030204" pitchFamily="34" charset="0"/>
            </a:endParaRPr>
          </a:p>
        </p:txBody>
      </p:sp>
      <p:sp>
        <p:nvSpPr>
          <p:cNvPr id="20" name="Inhaltsplatzhalter 2">
            <a:extLst>
              <a:ext uri="{FF2B5EF4-FFF2-40B4-BE49-F238E27FC236}">
                <a16:creationId xmlns:a16="http://schemas.microsoft.com/office/drawing/2014/main" id="{2C938A98-7DCD-D145-991A-676A5DF9BFFA}"/>
              </a:ext>
            </a:extLst>
          </p:cNvPr>
          <p:cNvSpPr txBox="1">
            <a:spLocks/>
          </p:cNvSpPr>
          <p:nvPr/>
        </p:nvSpPr>
        <p:spPr>
          <a:xfrm>
            <a:off x="629069" y="1366839"/>
            <a:ext cx="4573169" cy="1151254"/>
          </a:xfrm>
          <a:prstGeom prst="rect">
            <a:avLst/>
          </a:prstGeom>
        </p:spPr>
        <p:txBody>
          <a:bodyPr wrap="square" tIns="18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500" b="1" dirty="0">
                <a:solidFill>
                  <a:schemeClr val="accent1"/>
                </a:solidFill>
                <a:latin typeface="Calibri" panose="020F0502020204030204" pitchFamily="34" charset="0"/>
                <a:cs typeface="Calibri" panose="020F0502020204030204" pitchFamily="34" charset="0"/>
              </a:rPr>
              <a:t>Untertitel </a:t>
            </a:r>
            <a:r>
              <a:rPr lang="de-DE" sz="1500" b="1" dirty="0" err="1">
                <a:solidFill>
                  <a:schemeClr val="accent1"/>
                </a:solidFill>
                <a:latin typeface="Calibri" panose="020F0502020204030204" pitchFamily="34" charset="0"/>
                <a:cs typeface="Calibri" panose="020F0502020204030204" pitchFamily="34" charset="0"/>
              </a:rPr>
              <a:t>Lorem</a:t>
            </a:r>
            <a:r>
              <a:rPr lang="de-DE" sz="1500" b="1" dirty="0">
                <a:solidFill>
                  <a:schemeClr val="accent1"/>
                </a:solidFill>
                <a:latin typeface="Calibri" panose="020F0502020204030204" pitchFamily="34" charset="0"/>
                <a:cs typeface="Calibri" panose="020F0502020204030204" pitchFamily="34" charset="0"/>
              </a:rPr>
              <a:t> </a:t>
            </a:r>
            <a:r>
              <a:rPr lang="de-DE" sz="1500" b="1" dirty="0" err="1">
                <a:solidFill>
                  <a:schemeClr val="accent1"/>
                </a:solidFill>
                <a:latin typeface="Calibri" panose="020F0502020204030204" pitchFamily="34" charset="0"/>
                <a:cs typeface="Calibri" panose="020F0502020204030204" pitchFamily="34" charset="0"/>
              </a:rPr>
              <a:t>ipsum</a:t>
            </a:r>
            <a:r>
              <a:rPr lang="de-DE" sz="1500" b="1" dirty="0">
                <a:solidFill>
                  <a:schemeClr val="accent1"/>
                </a:solidFill>
                <a:latin typeface="Calibri" panose="020F0502020204030204" pitchFamily="34" charset="0"/>
                <a:cs typeface="Calibri" panose="020F0502020204030204" pitchFamily="34" charset="0"/>
              </a:rPr>
              <a:t> </a:t>
            </a:r>
            <a:r>
              <a:rPr lang="de-DE" sz="1500" b="1" dirty="0" err="1">
                <a:solidFill>
                  <a:schemeClr val="accent1"/>
                </a:solidFill>
                <a:latin typeface="Calibri" panose="020F0502020204030204" pitchFamily="34" charset="0"/>
                <a:cs typeface="Calibri" panose="020F0502020204030204" pitchFamily="34" charset="0"/>
              </a:rPr>
              <a:t>dolor</a:t>
            </a:r>
            <a:r>
              <a:rPr lang="de-DE" sz="1500" b="1" dirty="0">
                <a:solidFill>
                  <a:schemeClr val="accent1"/>
                </a:solidFill>
                <a:latin typeface="Calibri" panose="020F0502020204030204" pitchFamily="34" charset="0"/>
                <a:cs typeface="Calibri" panose="020F0502020204030204" pitchFamily="34" charset="0"/>
              </a:rPr>
              <a:t> </a:t>
            </a:r>
            <a:r>
              <a:rPr lang="de-DE" sz="1500" b="1" dirty="0" err="1">
                <a:solidFill>
                  <a:schemeClr val="accent1"/>
                </a:solidFill>
                <a:latin typeface="Calibri" panose="020F0502020204030204" pitchFamily="34" charset="0"/>
                <a:cs typeface="Calibri" panose="020F0502020204030204" pitchFamily="34" charset="0"/>
              </a:rPr>
              <a:t>sit</a:t>
            </a:r>
            <a:r>
              <a:rPr lang="de-DE" sz="1500" b="1" dirty="0">
                <a:solidFill>
                  <a:schemeClr val="accent1"/>
                </a:solidFill>
                <a:latin typeface="Calibri" panose="020F0502020204030204" pitchFamily="34" charset="0"/>
                <a:cs typeface="Calibri" panose="020F0502020204030204" pitchFamily="34" charset="0"/>
              </a:rPr>
              <a:t> </a:t>
            </a:r>
            <a:r>
              <a:rPr lang="de-DE" sz="1500" b="1" dirty="0" err="1">
                <a:solidFill>
                  <a:schemeClr val="accent1"/>
                </a:solidFill>
                <a:latin typeface="Calibri" panose="020F0502020204030204" pitchFamily="34" charset="0"/>
                <a:cs typeface="Calibri" panose="020F0502020204030204" pitchFamily="34" charset="0"/>
              </a:rPr>
              <a:t>amet</a:t>
            </a:r>
            <a:r>
              <a:rPr lang="de-DE" sz="1500" b="1" dirty="0">
                <a:solidFill>
                  <a:schemeClr val="accent1"/>
                </a:solidFill>
                <a:latin typeface="Calibri" panose="020F0502020204030204" pitchFamily="34" charset="0"/>
                <a:cs typeface="Calibri" panose="020F0502020204030204" pitchFamily="34" charset="0"/>
              </a:rPr>
              <a:t>, </a:t>
            </a:r>
            <a:r>
              <a:rPr lang="de-DE" sz="1500" b="1" dirty="0" err="1">
                <a:solidFill>
                  <a:schemeClr val="accent1"/>
                </a:solidFill>
                <a:latin typeface="Calibri" panose="020F0502020204030204" pitchFamily="34" charset="0"/>
                <a:cs typeface="Calibri" panose="020F0502020204030204" pitchFamily="34" charset="0"/>
              </a:rPr>
              <a:t>consetetur</a:t>
            </a:r>
            <a:r>
              <a:rPr lang="de-DE" sz="1500" b="1" dirty="0">
                <a:solidFill>
                  <a:schemeClr val="accent1"/>
                </a:solidFill>
                <a:latin typeface="Calibri" panose="020F0502020204030204" pitchFamily="34" charset="0"/>
                <a:cs typeface="Calibri" panose="020F0502020204030204" pitchFamily="34" charset="0"/>
              </a:rPr>
              <a:t> </a:t>
            </a:r>
            <a:r>
              <a:rPr lang="de-DE" sz="1500" b="1" dirty="0" err="1">
                <a:solidFill>
                  <a:schemeClr val="accent1"/>
                </a:solidFill>
                <a:latin typeface="Calibri" panose="020F0502020204030204" pitchFamily="34" charset="0"/>
                <a:cs typeface="Calibri" panose="020F0502020204030204" pitchFamily="34" charset="0"/>
              </a:rPr>
              <a:t>sadipscing</a:t>
            </a:r>
            <a:r>
              <a:rPr lang="de-DE" sz="1500" b="1" dirty="0">
                <a:solidFill>
                  <a:schemeClr val="accent1"/>
                </a:solidFill>
                <a:latin typeface="Calibri" panose="020F0502020204030204" pitchFamily="34" charset="0"/>
                <a:cs typeface="Calibri" panose="020F0502020204030204" pitchFamily="34" charset="0"/>
              </a:rPr>
              <a:t> </a:t>
            </a:r>
            <a:r>
              <a:rPr lang="de-DE" sz="1500" b="1" dirty="0" err="1">
                <a:solidFill>
                  <a:schemeClr val="accent1"/>
                </a:solidFill>
                <a:latin typeface="Calibri" panose="020F0502020204030204" pitchFamily="34" charset="0"/>
                <a:cs typeface="Calibri" panose="020F0502020204030204" pitchFamily="34" charset="0"/>
              </a:rPr>
              <a:t>elitr</a:t>
            </a:r>
            <a:r>
              <a:rPr lang="de-DE" sz="1500" b="1" dirty="0">
                <a:solidFill>
                  <a:schemeClr val="accent1"/>
                </a:solidFill>
                <a:latin typeface="Calibri" panose="020F0502020204030204" pitchFamily="34" charset="0"/>
                <a:cs typeface="Calibri" panose="020F0502020204030204" pitchFamily="34" charset="0"/>
              </a:rPr>
              <a:t>, </a:t>
            </a:r>
            <a:r>
              <a:rPr lang="de-DE" sz="1500" b="1" dirty="0" err="1">
                <a:solidFill>
                  <a:schemeClr val="accent1"/>
                </a:solidFill>
                <a:latin typeface="Calibri" panose="020F0502020204030204" pitchFamily="34" charset="0"/>
                <a:cs typeface="Calibri" panose="020F0502020204030204" pitchFamily="34" charset="0"/>
              </a:rPr>
              <a:t>sed</a:t>
            </a:r>
            <a:r>
              <a:rPr lang="de-DE" sz="1500" b="1" dirty="0">
                <a:solidFill>
                  <a:schemeClr val="accent1"/>
                </a:solidFill>
                <a:latin typeface="Calibri" panose="020F0502020204030204" pitchFamily="34" charset="0"/>
                <a:cs typeface="Calibri" panose="020F0502020204030204" pitchFamily="34" charset="0"/>
              </a:rPr>
              <a:t> </a:t>
            </a:r>
            <a:r>
              <a:rPr lang="de-DE" sz="1500" b="1" dirty="0" err="1">
                <a:solidFill>
                  <a:schemeClr val="accent1"/>
                </a:solidFill>
                <a:latin typeface="Calibri" panose="020F0502020204030204" pitchFamily="34" charset="0"/>
                <a:cs typeface="Calibri" panose="020F0502020204030204" pitchFamily="34" charset="0"/>
              </a:rPr>
              <a:t>diam</a:t>
            </a:r>
            <a:r>
              <a:rPr lang="de-DE" sz="1500" b="1" dirty="0">
                <a:solidFill>
                  <a:schemeClr val="accent1"/>
                </a:solidFill>
                <a:latin typeface="Calibri" panose="020F0502020204030204" pitchFamily="34" charset="0"/>
                <a:cs typeface="Calibri" panose="020F0502020204030204" pitchFamily="34" charset="0"/>
              </a:rPr>
              <a:t> </a:t>
            </a:r>
            <a:r>
              <a:rPr lang="de-DE" sz="1500" b="1" dirty="0" err="1">
                <a:solidFill>
                  <a:schemeClr val="accent1"/>
                </a:solidFill>
                <a:latin typeface="Calibri" panose="020F0502020204030204" pitchFamily="34" charset="0"/>
                <a:cs typeface="Calibri" panose="020F0502020204030204" pitchFamily="34" charset="0"/>
              </a:rPr>
              <a:t>nonumy</a:t>
            </a:r>
            <a:r>
              <a:rPr lang="de-DE" sz="1500" b="1" dirty="0">
                <a:solidFill>
                  <a:schemeClr val="accent1"/>
                </a:solidFill>
                <a:latin typeface="Calibri" panose="020F0502020204030204" pitchFamily="34" charset="0"/>
                <a:cs typeface="Calibri" panose="020F0502020204030204" pitchFamily="34" charset="0"/>
              </a:rPr>
              <a:t> </a:t>
            </a:r>
            <a:r>
              <a:rPr lang="de-DE" sz="1500" b="1" dirty="0" err="1">
                <a:solidFill>
                  <a:schemeClr val="accent1"/>
                </a:solidFill>
                <a:latin typeface="Calibri" panose="020F0502020204030204" pitchFamily="34" charset="0"/>
                <a:cs typeface="Calibri" panose="020F0502020204030204" pitchFamily="34" charset="0"/>
              </a:rPr>
              <a:t>eirmod</a:t>
            </a:r>
            <a:r>
              <a:rPr lang="de-DE" sz="1500" b="1" dirty="0">
                <a:solidFill>
                  <a:schemeClr val="accent1"/>
                </a:solidFill>
                <a:latin typeface="Calibri" panose="020F0502020204030204" pitchFamily="34" charset="0"/>
                <a:cs typeface="Calibri" panose="020F0502020204030204" pitchFamily="34" charset="0"/>
              </a:rPr>
              <a:t> </a:t>
            </a:r>
            <a:r>
              <a:rPr lang="de-DE" sz="1500" b="1" dirty="0" err="1">
                <a:solidFill>
                  <a:schemeClr val="accent1"/>
                </a:solidFill>
                <a:latin typeface="Calibri" panose="020F0502020204030204" pitchFamily="34" charset="0"/>
                <a:cs typeface="Calibri" panose="020F0502020204030204" pitchFamily="34" charset="0"/>
              </a:rPr>
              <a:t>tempor</a:t>
            </a:r>
            <a:r>
              <a:rPr lang="de-DE" sz="1500" b="1" dirty="0">
                <a:solidFill>
                  <a:schemeClr val="accent1"/>
                </a:solidFill>
                <a:latin typeface="Calibri" panose="020F0502020204030204" pitchFamily="34" charset="0"/>
                <a:cs typeface="Calibri" panose="020F0502020204030204" pitchFamily="34" charset="0"/>
              </a:rPr>
              <a:t> </a:t>
            </a:r>
            <a:r>
              <a:rPr lang="de-DE" sz="1500" b="1" dirty="0" err="1">
                <a:solidFill>
                  <a:schemeClr val="accent1"/>
                </a:solidFill>
                <a:latin typeface="Calibri" panose="020F0502020204030204" pitchFamily="34" charset="0"/>
                <a:cs typeface="Calibri" panose="020F0502020204030204" pitchFamily="34" charset="0"/>
              </a:rPr>
              <a:t>invidunt</a:t>
            </a:r>
            <a:r>
              <a:rPr lang="de-DE" sz="1500" b="1" dirty="0">
                <a:solidFill>
                  <a:schemeClr val="accent1"/>
                </a:solidFill>
                <a:latin typeface="Calibri" panose="020F0502020204030204" pitchFamily="34" charset="0"/>
                <a:cs typeface="Calibri" panose="020F0502020204030204" pitchFamily="34" charset="0"/>
              </a:rPr>
              <a:t> </a:t>
            </a:r>
            <a:r>
              <a:rPr lang="de-DE" sz="1500" b="1" dirty="0" err="1">
                <a:solidFill>
                  <a:schemeClr val="accent1"/>
                </a:solidFill>
                <a:latin typeface="Calibri" panose="020F0502020204030204" pitchFamily="34" charset="0"/>
                <a:cs typeface="Calibri" panose="020F0502020204030204" pitchFamily="34" charset="0"/>
              </a:rPr>
              <a:t>ut</a:t>
            </a:r>
            <a:r>
              <a:rPr lang="de-DE" sz="1500" b="1" dirty="0">
                <a:solidFill>
                  <a:schemeClr val="accent1"/>
                </a:solidFill>
                <a:latin typeface="Calibri" panose="020F0502020204030204" pitchFamily="34" charset="0"/>
                <a:cs typeface="Calibri" panose="020F0502020204030204" pitchFamily="34" charset="0"/>
              </a:rPr>
              <a:t> </a:t>
            </a:r>
            <a:r>
              <a:rPr lang="de-DE" sz="1500" b="1" dirty="0" err="1">
                <a:solidFill>
                  <a:schemeClr val="accent1"/>
                </a:solidFill>
                <a:latin typeface="Calibri" panose="020F0502020204030204" pitchFamily="34" charset="0"/>
                <a:cs typeface="Calibri" panose="020F0502020204030204" pitchFamily="34" charset="0"/>
              </a:rPr>
              <a:t>labore</a:t>
            </a:r>
            <a:r>
              <a:rPr lang="de-DE" sz="1500" b="1" dirty="0">
                <a:solidFill>
                  <a:schemeClr val="accent1"/>
                </a:solidFill>
                <a:latin typeface="Calibri" panose="020F0502020204030204" pitchFamily="34" charset="0"/>
                <a:cs typeface="Calibri" panose="020F0502020204030204" pitchFamily="34" charset="0"/>
              </a:rPr>
              <a:t> et </a:t>
            </a:r>
            <a:r>
              <a:rPr lang="de-DE" sz="1500" b="1" dirty="0" err="1">
                <a:solidFill>
                  <a:schemeClr val="accent1"/>
                </a:solidFill>
                <a:latin typeface="Calibri" panose="020F0502020204030204" pitchFamily="34" charset="0"/>
                <a:cs typeface="Calibri" panose="020F0502020204030204" pitchFamily="34" charset="0"/>
              </a:rPr>
              <a:t>dolore</a:t>
            </a:r>
            <a:r>
              <a:rPr lang="de-DE" sz="1500" b="1" dirty="0">
                <a:solidFill>
                  <a:schemeClr val="accent1"/>
                </a:solidFill>
                <a:latin typeface="Calibri" panose="020F0502020204030204" pitchFamily="34" charset="0"/>
                <a:cs typeface="Calibri" panose="020F0502020204030204" pitchFamily="34" charset="0"/>
              </a:rPr>
              <a:t> magna </a:t>
            </a:r>
            <a:r>
              <a:rPr lang="de-DE" sz="1500" b="1" dirty="0" err="1">
                <a:solidFill>
                  <a:schemeClr val="accent1"/>
                </a:solidFill>
                <a:latin typeface="Calibri" panose="020F0502020204030204" pitchFamily="34" charset="0"/>
                <a:cs typeface="Calibri" panose="020F0502020204030204" pitchFamily="34" charset="0"/>
              </a:rPr>
              <a:t>aliquyam</a:t>
            </a:r>
            <a:r>
              <a:rPr lang="de-DE" sz="1500" b="1" dirty="0">
                <a:solidFill>
                  <a:schemeClr val="accent1"/>
                </a:solidFill>
                <a:latin typeface="Calibri" panose="020F0502020204030204" pitchFamily="34" charset="0"/>
                <a:cs typeface="Calibri" panose="020F0502020204030204" pitchFamily="34" charset="0"/>
              </a:rPr>
              <a:t> </a:t>
            </a:r>
            <a:r>
              <a:rPr lang="de-DE" sz="1500" b="1" dirty="0" err="1">
                <a:solidFill>
                  <a:schemeClr val="accent1"/>
                </a:solidFill>
                <a:latin typeface="Calibri" panose="020F0502020204030204" pitchFamily="34" charset="0"/>
                <a:cs typeface="Calibri" panose="020F0502020204030204" pitchFamily="34" charset="0"/>
              </a:rPr>
              <a:t>erat</a:t>
            </a:r>
            <a:r>
              <a:rPr lang="de-DE" sz="1500" b="1" dirty="0">
                <a:solidFill>
                  <a:schemeClr val="accent1"/>
                </a:solidFill>
                <a:latin typeface="Calibri" panose="020F0502020204030204" pitchFamily="34" charset="0"/>
                <a:cs typeface="Calibri" panose="020F0502020204030204" pitchFamily="34" charset="0"/>
              </a:rPr>
              <a:t>, </a:t>
            </a:r>
            <a:r>
              <a:rPr lang="de-DE" sz="1500" b="1" dirty="0" err="1">
                <a:solidFill>
                  <a:schemeClr val="accent1"/>
                </a:solidFill>
                <a:latin typeface="Calibri" panose="020F0502020204030204" pitchFamily="34" charset="0"/>
                <a:cs typeface="Calibri" panose="020F0502020204030204" pitchFamily="34" charset="0"/>
              </a:rPr>
              <a:t>sed</a:t>
            </a:r>
            <a:r>
              <a:rPr lang="de-DE" sz="1500" b="1" dirty="0">
                <a:solidFill>
                  <a:schemeClr val="accent1"/>
                </a:solidFill>
                <a:latin typeface="Calibri" panose="020F0502020204030204" pitchFamily="34" charset="0"/>
                <a:cs typeface="Calibri" panose="020F0502020204030204" pitchFamily="34" charset="0"/>
              </a:rPr>
              <a:t> </a:t>
            </a:r>
            <a:r>
              <a:rPr lang="de-DE" sz="1500" b="1" dirty="0" err="1">
                <a:solidFill>
                  <a:schemeClr val="accent1"/>
                </a:solidFill>
                <a:latin typeface="Calibri" panose="020F0502020204030204" pitchFamily="34" charset="0"/>
                <a:cs typeface="Calibri" panose="020F0502020204030204" pitchFamily="34" charset="0"/>
              </a:rPr>
              <a:t>diam</a:t>
            </a:r>
            <a:r>
              <a:rPr lang="de-DE" sz="1500" b="1" dirty="0">
                <a:solidFill>
                  <a:schemeClr val="accent1"/>
                </a:solidFill>
                <a:latin typeface="Calibri" panose="020F0502020204030204" pitchFamily="34" charset="0"/>
                <a:cs typeface="Calibri" panose="020F0502020204030204" pitchFamily="34" charset="0"/>
              </a:rPr>
              <a:t> </a:t>
            </a:r>
            <a:r>
              <a:rPr lang="de-DE" sz="1500" b="1" dirty="0" err="1">
                <a:solidFill>
                  <a:schemeClr val="accent1"/>
                </a:solidFill>
                <a:latin typeface="Calibri" panose="020F0502020204030204" pitchFamily="34" charset="0"/>
                <a:cs typeface="Calibri" panose="020F0502020204030204" pitchFamily="34" charset="0"/>
              </a:rPr>
              <a:t>voluptua</a:t>
            </a:r>
            <a:r>
              <a:rPr lang="de-DE" sz="1500" b="1" dirty="0">
                <a:solidFill>
                  <a:schemeClr val="accent1"/>
                </a:solidFill>
                <a:latin typeface="Calibri" panose="020F0502020204030204" pitchFamily="34" charset="0"/>
                <a:cs typeface="Calibri" panose="020F0502020204030204" pitchFamily="34" charset="0"/>
              </a:rPr>
              <a:t>. At </a:t>
            </a:r>
            <a:r>
              <a:rPr lang="de-DE" sz="1500" b="1" dirty="0" err="1">
                <a:solidFill>
                  <a:schemeClr val="accent1"/>
                </a:solidFill>
                <a:latin typeface="Calibri" panose="020F0502020204030204" pitchFamily="34" charset="0"/>
                <a:cs typeface="Calibri" panose="020F0502020204030204" pitchFamily="34" charset="0"/>
              </a:rPr>
              <a:t>vero</a:t>
            </a:r>
            <a:r>
              <a:rPr lang="de-DE" sz="1500" b="1" dirty="0">
                <a:solidFill>
                  <a:schemeClr val="accent1"/>
                </a:solidFill>
                <a:latin typeface="Calibri" panose="020F0502020204030204" pitchFamily="34" charset="0"/>
                <a:cs typeface="Calibri" panose="020F0502020204030204" pitchFamily="34" charset="0"/>
              </a:rPr>
              <a:t> </a:t>
            </a:r>
            <a:r>
              <a:rPr lang="de-DE" sz="1500" b="1" dirty="0" err="1">
                <a:solidFill>
                  <a:schemeClr val="accent1"/>
                </a:solidFill>
                <a:latin typeface="Calibri" panose="020F0502020204030204" pitchFamily="34" charset="0"/>
                <a:cs typeface="Calibri" panose="020F0502020204030204" pitchFamily="34" charset="0"/>
              </a:rPr>
              <a:t>eos</a:t>
            </a:r>
            <a:r>
              <a:rPr lang="de-DE" sz="1500" b="1" dirty="0">
                <a:solidFill>
                  <a:schemeClr val="accent1"/>
                </a:solidFill>
                <a:latin typeface="Calibri" panose="020F0502020204030204" pitchFamily="34" charset="0"/>
                <a:cs typeface="Calibri" panose="020F0502020204030204" pitchFamily="34" charset="0"/>
              </a:rPr>
              <a:t> et </a:t>
            </a:r>
            <a:r>
              <a:rPr lang="de-DE" sz="1500" b="1" dirty="0" err="1">
                <a:solidFill>
                  <a:schemeClr val="accent1"/>
                </a:solidFill>
                <a:latin typeface="Calibri" panose="020F0502020204030204" pitchFamily="34" charset="0"/>
                <a:cs typeface="Calibri" panose="020F0502020204030204" pitchFamily="34" charset="0"/>
              </a:rPr>
              <a:t>accusam</a:t>
            </a:r>
            <a:r>
              <a:rPr lang="de-DE" sz="1500" b="1" dirty="0">
                <a:solidFill>
                  <a:schemeClr val="accent1"/>
                </a:solidFill>
                <a:latin typeface="Calibri" panose="020F0502020204030204" pitchFamily="34" charset="0"/>
                <a:cs typeface="Calibri" panose="020F0502020204030204" pitchFamily="34" charset="0"/>
              </a:rPr>
              <a:t> et.</a:t>
            </a:r>
          </a:p>
        </p:txBody>
      </p:sp>
      <p:sp>
        <p:nvSpPr>
          <p:cNvPr id="28" name="Inhaltsplatzhalter 2">
            <a:extLst>
              <a:ext uri="{FF2B5EF4-FFF2-40B4-BE49-F238E27FC236}">
                <a16:creationId xmlns:a16="http://schemas.microsoft.com/office/drawing/2014/main" id="{53A9E100-7093-D246-A719-1E12F3DBDA98}"/>
              </a:ext>
            </a:extLst>
          </p:cNvPr>
          <p:cNvSpPr txBox="1">
            <a:spLocks/>
          </p:cNvSpPr>
          <p:nvPr/>
        </p:nvSpPr>
        <p:spPr>
          <a:xfrm>
            <a:off x="7409468" y="6555147"/>
            <a:ext cx="1923068" cy="424732"/>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r>
              <a:rPr lang="de-DE" dirty="0">
                <a:solidFill>
                  <a:schemeClr val="tx2"/>
                </a:solidFill>
              </a:rPr>
              <a:t>Quellenangabe/Fußnote = Absatz dritter </a:t>
            </a:r>
            <a:r>
              <a:rPr lang="de-DE" dirty="0" err="1">
                <a:solidFill>
                  <a:schemeClr val="tx2"/>
                </a:solidFill>
              </a:rPr>
              <a:t>OrdnungLorem</a:t>
            </a:r>
            <a:r>
              <a:rPr lang="de-DE" dirty="0">
                <a:solidFill>
                  <a:schemeClr val="tx2"/>
                </a:solidFill>
              </a:rPr>
              <a:t> </a:t>
            </a:r>
            <a:r>
              <a:rPr lang="de-DE" dirty="0" err="1">
                <a:solidFill>
                  <a:schemeClr val="tx2"/>
                </a:solidFill>
              </a:rPr>
              <a:t>ipsum</a:t>
            </a:r>
            <a:r>
              <a:rPr lang="de-DE" dirty="0">
                <a:solidFill>
                  <a:schemeClr val="tx2"/>
                </a:solidFill>
              </a:rPr>
              <a:t> </a:t>
            </a:r>
            <a:r>
              <a:rPr lang="de-DE" dirty="0" err="1">
                <a:solidFill>
                  <a:schemeClr val="tx2"/>
                </a:solidFill>
              </a:rPr>
              <a:t>dolor</a:t>
            </a:r>
            <a:r>
              <a:rPr lang="de-DE" dirty="0">
                <a:solidFill>
                  <a:schemeClr val="tx2"/>
                </a:solidFill>
              </a:rPr>
              <a:t> </a:t>
            </a:r>
            <a:r>
              <a:rPr lang="de-DE" dirty="0" err="1">
                <a:solidFill>
                  <a:schemeClr val="tx2"/>
                </a:solidFill>
              </a:rPr>
              <a:t>sit</a:t>
            </a:r>
            <a:r>
              <a:rPr lang="de-DE" dirty="0">
                <a:solidFill>
                  <a:schemeClr val="tx2"/>
                </a:solidFill>
              </a:rPr>
              <a:t> </a:t>
            </a:r>
            <a:r>
              <a:rPr lang="de-DE" dirty="0" err="1">
                <a:solidFill>
                  <a:schemeClr val="tx2"/>
                </a:solidFill>
              </a:rPr>
              <a:t>amet</a:t>
            </a:r>
            <a:r>
              <a:rPr lang="de-DE" dirty="0">
                <a:solidFill>
                  <a:schemeClr val="tx2"/>
                </a:solidFill>
              </a:rPr>
              <a:t>, </a:t>
            </a:r>
            <a:r>
              <a:rPr lang="de-DE" dirty="0" err="1">
                <a:solidFill>
                  <a:schemeClr val="tx2"/>
                </a:solidFill>
              </a:rPr>
              <a:t>consetetur</a:t>
            </a:r>
            <a:r>
              <a:rPr lang="de-DE" dirty="0">
                <a:solidFill>
                  <a:schemeClr val="tx2"/>
                </a:solidFill>
              </a:rPr>
              <a:t> </a:t>
            </a:r>
            <a:r>
              <a:rPr lang="de-DE">
                <a:solidFill>
                  <a:schemeClr val="tx2"/>
                </a:solidFill>
              </a:rPr>
              <a:t>sadipscing</a:t>
            </a:r>
            <a:r>
              <a:rPr lang="de-DE" dirty="0">
                <a:solidFill>
                  <a:schemeClr val="tx2"/>
                </a:solidFill>
              </a:rPr>
              <a:t> </a:t>
            </a:r>
            <a:r>
              <a:rPr lang="de-DE" dirty="0" err="1">
                <a:solidFill>
                  <a:schemeClr val="tx2"/>
                </a:solidFill>
              </a:rPr>
              <a:t>elitr</a:t>
            </a:r>
            <a:r>
              <a:rPr lang="de-DE" dirty="0">
                <a:solidFill>
                  <a:schemeClr val="tx2"/>
                </a:solidFill>
              </a:rPr>
              <a:t>, </a:t>
            </a:r>
            <a:r>
              <a:rPr lang="de-DE" dirty="0" err="1">
                <a:solidFill>
                  <a:schemeClr val="tx2"/>
                </a:solidFill>
              </a:rPr>
              <a:t>sed</a:t>
            </a:r>
            <a:r>
              <a:rPr lang="de-DE" dirty="0">
                <a:solidFill>
                  <a:schemeClr val="tx2"/>
                </a:solidFill>
              </a:rPr>
              <a:t> </a:t>
            </a:r>
            <a:r>
              <a:rPr lang="de-DE" dirty="0" err="1">
                <a:solidFill>
                  <a:schemeClr val="tx2"/>
                </a:solidFill>
              </a:rPr>
              <a:t>diam</a:t>
            </a:r>
            <a:r>
              <a:rPr lang="de-DE" dirty="0">
                <a:solidFill>
                  <a:schemeClr val="tx2"/>
                </a:solidFill>
              </a:rPr>
              <a:t> </a:t>
            </a:r>
            <a:r>
              <a:rPr lang="de-DE" dirty="0" err="1">
                <a:solidFill>
                  <a:schemeClr val="tx2"/>
                </a:solidFill>
              </a:rPr>
              <a:t>nonumy</a:t>
            </a:r>
            <a:r>
              <a:rPr lang="de-DE" dirty="0">
                <a:solidFill>
                  <a:schemeClr val="tx2"/>
                </a:solidFill>
              </a:rPr>
              <a:t> </a:t>
            </a:r>
            <a:r>
              <a:rPr lang="de-DE" dirty="0" err="1">
                <a:solidFill>
                  <a:schemeClr val="tx2"/>
                </a:solidFill>
              </a:rPr>
              <a:t>eirmod</a:t>
            </a:r>
            <a:r>
              <a:rPr lang="de-DE" dirty="0">
                <a:solidFill>
                  <a:schemeClr val="tx2"/>
                </a:solidFill>
              </a:rPr>
              <a:t> </a:t>
            </a:r>
            <a:r>
              <a:rPr lang="de-DE" dirty="0" err="1">
                <a:solidFill>
                  <a:schemeClr val="tx2"/>
                </a:solidFill>
              </a:rPr>
              <a:t>tempor</a:t>
            </a:r>
            <a:r>
              <a:rPr lang="de-DE" dirty="0">
                <a:solidFill>
                  <a:schemeClr val="tx2"/>
                </a:solidFill>
              </a:rPr>
              <a:t> </a:t>
            </a:r>
            <a:r>
              <a:rPr lang="de-DE" dirty="0" err="1">
                <a:solidFill>
                  <a:schemeClr val="tx2"/>
                </a:solidFill>
              </a:rPr>
              <a:t>invidunt</a:t>
            </a:r>
            <a:r>
              <a:rPr lang="de-DE" dirty="0">
                <a:solidFill>
                  <a:schemeClr val="tx2"/>
                </a:solidFill>
              </a:rPr>
              <a:t> </a:t>
            </a:r>
            <a:r>
              <a:rPr lang="de-DE" dirty="0" err="1">
                <a:solidFill>
                  <a:schemeClr val="tx2"/>
                </a:solidFill>
              </a:rPr>
              <a:t>ut</a:t>
            </a:r>
            <a:r>
              <a:rPr lang="de-DE" dirty="0">
                <a:solidFill>
                  <a:schemeClr val="tx2"/>
                </a:solidFill>
              </a:rPr>
              <a:t> </a:t>
            </a:r>
            <a:r>
              <a:rPr lang="de-DE" dirty="0" err="1">
                <a:solidFill>
                  <a:schemeClr val="tx2"/>
                </a:solidFill>
              </a:rPr>
              <a:t>labore</a:t>
            </a:r>
            <a:r>
              <a:rPr lang="de-DE" dirty="0">
                <a:solidFill>
                  <a:schemeClr val="tx2"/>
                </a:solidFill>
              </a:rPr>
              <a:t> et </a:t>
            </a:r>
            <a:r>
              <a:rPr lang="de-DE" dirty="0" err="1">
                <a:solidFill>
                  <a:schemeClr val="tx2"/>
                </a:solidFill>
              </a:rPr>
              <a:t>dolore</a:t>
            </a:r>
            <a:r>
              <a:rPr lang="de-DE" dirty="0">
                <a:solidFill>
                  <a:schemeClr val="tx2"/>
                </a:solidFill>
              </a:rPr>
              <a:t> magna </a:t>
            </a:r>
            <a:r>
              <a:rPr lang="de-DE" dirty="0" err="1">
                <a:solidFill>
                  <a:schemeClr val="tx2"/>
                </a:solidFill>
              </a:rPr>
              <a:t>aliquyam</a:t>
            </a:r>
            <a:r>
              <a:rPr lang="de-DE" dirty="0">
                <a:solidFill>
                  <a:schemeClr val="tx2"/>
                </a:solidFill>
              </a:rPr>
              <a:t> </a:t>
            </a:r>
            <a:r>
              <a:rPr lang="de-DE" dirty="0" err="1">
                <a:solidFill>
                  <a:schemeClr val="tx2"/>
                </a:solidFill>
              </a:rPr>
              <a:t>erat</a:t>
            </a:r>
            <a:r>
              <a:rPr lang="de-DE" dirty="0">
                <a:solidFill>
                  <a:schemeClr val="tx2"/>
                </a:solidFill>
              </a:rPr>
              <a:t>, </a:t>
            </a:r>
            <a:r>
              <a:rPr lang="de-DE" dirty="0" err="1">
                <a:solidFill>
                  <a:schemeClr val="tx2"/>
                </a:solidFill>
              </a:rPr>
              <a:t>sed</a:t>
            </a:r>
            <a:r>
              <a:rPr lang="de-DE" dirty="0">
                <a:solidFill>
                  <a:schemeClr val="tx2"/>
                </a:solidFill>
              </a:rPr>
              <a:t> </a:t>
            </a:r>
            <a:r>
              <a:rPr lang="de-DE" dirty="0" err="1">
                <a:solidFill>
                  <a:schemeClr val="tx2"/>
                </a:solidFill>
              </a:rPr>
              <a:t>diam</a:t>
            </a:r>
            <a:r>
              <a:rPr lang="de-DE" dirty="0">
                <a:solidFill>
                  <a:schemeClr val="tx2"/>
                </a:solidFill>
              </a:rPr>
              <a:t> </a:t>
            </a:r>
            <a:r>
              <a:rPr lang="de-DE" dirty="0" err="1">
                <a:solidFill>
                  <a:schemeClr val="tx2"/>
                </a:solidFill>
              </a:rPr>
              <a:t>voluptua</a:t>
            </a:r>
            <a:r>
              <a:rPr lang="de-DE" dirty="0">
                <a:solidFill>
                  <a:schemeClr val="tx2"/>
                </a:solidFill>
              </a:rPr>
              <a:t>.</a:t>
            </a:r>
          </a:p>
        </p:txBody>
      </p:sp>
      <p:pic>
        <p:nvPicPr>
          <p:cNvPr id="13" name="Grafik 12">
            <a:extLst>
              <a:ext uri="{FF2B5EF4-FFF2-40B4-BE49-F238E27FC236}">
                <a16:creationId xmlns:a16="http://schemas.microsoft.com/office/drawing/2014/main" id="{99F139C7-FE05-744A-9742-A4377BE87B6A}"/>
              </a:ext>
            </a:extLst>
          </p:cNvPr>
          <p:cNvPicPr>
            <a:picLocks noChangeAspect="1"/>
          </p:cNvPicPr>
          <p:nvPr/>
        </p:nvPicPr>
        <p:blipFill rotWithShape="1">
          <a:blip r:embed="rId3"/>
          <a:srcRect l="2857" r="9954" b="21477"/>
          <a:stretch/>
        </p:blipFill>
        <p:spPr>
          <a:xfrm flipH="1">
            <a:off x="5345905" y="5435601"/>
            <a:ext cx="1764504" cy="2118796"/>
          </a:xfrm>
          <a:prstGeom prst="rect">
            <a:avLst/>
          </a:prstGeom>
        </p:spPr>
      </p:pic>
    </p:spTree>
    <p:extLst>
      <p:ext uri="{BB962C8B-B14F-4D97-AF65-F5344CB8AC3E}">
        <p14:creationId xmlns:p14="http://schemas.microsoft.com/office/powerpoint/2010/main" val="3862706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D9102C14-FCAE-8C45-ADFB-BA08774549EA}"/>
              </a:ext>
            </a:extLst>
          </p:cNvPr>
          <p:cNvSpPr/>
          <p:nvPr/>
        </p:nvSpPr>
        <p:spPr>
          <a:xfrm>
            <a:off x="7110413" y="6767513"/>
            <a:ext cx="4569580" cy="456958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DAE01B34-277D-DD43-9222-7877F961FB36}"/>
              </a:ext>
            </a:extLst>
          </p:cNvPr>
          <p:cNvSpPr/>
          <p:nvPr/>
        </p:nvSpPr>
        <p:spPr>
          <a:xfrm>
            <a:off x="-988180" y="-2842380"/>
            <a:ext cx="4569580" cy="456958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Abgerundetes Rechteck 10">
            <a:extLst>
              <a:ext uri="{FF2B5EF4-FFF2-40B4-BE49-F238E27FC236}">
                <a16:creationId xmlns:a16="http://schemas.microsoft.com/office/drawing/2014/main" id="{44FEF114-B9C2-7947-B8C3-AFCC54EF231E}"/>
              </a:ext>
            </a:extLst>
          </p:cNvPr>
          <p:cNvSpPr/>
          <p:nvPr/>
        </p:nvSpPr>
        <p:spPr>
          <a:xfrm>
            <a:off x="4159250" y="2875549"/>
            <a:ext cx="5899905" cy="3337149"/>
          </a:xfrm>
          <a:prstGeom prst="roundRect">
            <a:avLst>
              <a:gd name="adj" fmla="val 3993"/>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itel 4">
            <a:extLst>
              <a:ext uri="{FF2B5EF4-FFF2-40B4-BE49-F238E27FC236}">
                <a16:creationId xmlns:a16="http://schemas.microsoft.com/office/drawing/2014/main" id="{1FD711AC-89A7-2B40-858A-C55BA30ECA18}"/>
              </a:ext>
            </a:extLst>
          </p:cNvPr>
          <p:cNvSpPr>
            <a:spLocks noGrp="1"/>
          </p:cNvSpPr>
          <p:nvPr>
            <p:ph type="title"/>
          </p:nvPr>
        </p:nvSpPr>
        <p:spPr/>
        <p:txBody>
          <a:bodyPr/>
          <a:lstStyle/>
          <a:p>
            <a:r>
              <a:rPr lang="de-DE"/>
              <a:t>Lorem Ipsum dolor sit amet </a:t>
            </a:r>
            <a:br>
              <a:rPr lang="de-DE"/>
            </a:br>
            <a:r>
              <a:rPr lang="de-DE" b="1">
                <a:solidFill>
                  <a:schemeClr val="accent1"/>
                </a:solidFill>
              </a:rPr>
              <a:t>consetur sadispcing eltire</a:t>
            </a:r>
          </a:p>
        </p:txBody>
      </p:sp>
      <p:sp>
        <p:nvSpPr>
          <p:cNvPr id="6" name="Inhaltsplatzhalter 5">
            <a:extLst>
              <a:ext uri="{FF2B5EF4-FFF2-40B4-BE49-F238E27FC236}">
                <a16:creationId xmlns:a16="http://schemas.microsoft.com/office/drawing/2014/main" id="{E27BEA26-AA54-7347-A45A-DC8B9357455E}"/>
              </a:ext>
            </a:extLst>
          </p:cNvPr>
          <p:cNvSpPr>
            <a:spLocks noGrp="1"/>
          </p:cNvSpPr>
          <p:nvPr>
            <p:ph sz="half" idx="1"/>
          </p:nvPr>
        </p:nvSpPr>
        <p:spPr/>
        <p:txBody>
          <a:bodyPr anchor="ctr"/>
          <a:lstStyle/>
          <a:p>
            <a:r>
              <a:rPr lang="de-DE"/>
              <a:t>Lorem ipsum dolor sit amet, consetetur sadipscing elitr, sed diam nonumy eirmod tempor invidunt ut labore et dolore magna aliquyam erat, sed diam voluptua. At vero eos et accusam et justo duo dolores et ea rebum. Stet clita </a:t>
            </a:r>
            <a:r>
              <a:rPr lang="de-DE" b="1">
                <a:latin typeface="Calibri" panose="020F0502020204030204" pitchFamily="34" charset="0"/>
                <a:cs typeface="Calibri" panose="020F0502020204030204" pitchFamily="34" charset="0"/>
              </a:rPr>
              <a:t>kasd gubergren</a:t>
            </a:r>
            <a:r>
              <a:rPr lang="de-DE"/>
              <a:t>, no sea takimata sanctus est Lorem ipsum dolor sit amet. Lorem ipsum dolor sit amet, consetetur sadipscing elitr, sed diam nonumy eirmod tempor invidunt ut labore et dolore </a:t>
            </a:r>
            <a:r>
              <a:rPr lang="de-DE" b="1">
                <a:latin typeface="Calibri" panose="020F0502020204030204" pitchFamily="34" charset="0"/>
                <a:cs typeface="Calibri" panose="020F0502020204030204" pitchFamily="34" charset="0"/>
              </a:rPr>
              <a:t>magna aliquyam erat</a:t>
            </a:r>
            <a:r>
              <a:rPr lang="de-DE"/>
              <a:t>, sed diam voluptua. At vero eos et accusam et justo duo dolores et ea rebum. Stet clita kasd gubergren, no sea takimata sanctus est Lorem ipsum dolor sit amet. Lorem ipsum dolor sit amet, consetetur sadipscing elitr, </a:t>
            </a:r>
            <a:r>
              <a:rPr lang="de-DE">
                <a:hlinkClick r:id="rId2"/>
              </a:rPr>
              <a:t>sed diam nonumy</a:t>
            </a:r>
            <a:r>
              <a:rPr lang="de-DE"/>
              <a:t> eirmod tempor invidunt ut labore et dolore magna aliquyam erat, sed diam voluptua. At vero eos et accusam et justo duo dolores et ea rebum. Stet clita kasd gubergren.</a:t>
            </a:r>
          </a:p>
        </p:txBody>
      </p:sp>
      <p:sp>
        <p:nvSpPr>
          <p:cNvPr id="4" name="Foliennummernplatzhalter 3">
            <a:extLst>
              <a:ext uri="{FF2B5EF4-FFF2-40B4-BE49-F238E27FC236}">
                <a16:creationId xmlns:a16="http://schemas.microsoft.com/office/drawing/2014/main" id="{C6A5CBDD-37E5-4845-AAA2-BD36791466C9}"/>
              </a:ext>
            </a:extLst>
          </p:cNvPr>
          <p:cNvSpPr>
            <a:spLocks noGrp="1"/>
          </p:cNvSpPr>
          <p:nvPr>
            <p:ph type="sldNum" sz="quarter" idx="12"/>
          </p:nvPr>
        </p:nvSpPr>
        <p:spPr/>
        <p:txBody>
          <a:bodyPr/>
          <a:lstStyle/>
          <a:p>
            <a:fld id="{BA6FFAF3-5CE7-1E4A-B297-9EAF17666F00}" type="slidenum">
              <a:rPr lang="de-DE" smtClean="0"/>
              <a:t>15</a:t>
            </a:fld>
            <a:endParaRPr lang="de-DE" dirty="0"/>
          </a:p>
        </p:txBody>
      </p:sp>
      <p:sp>
        <p:nvSpPr>
          <p:cNvPr id="9" name="Abgerundetes Rechteck 8">
            <a:extLst>
              <a:ext uri="{FF2B5EF4-FFF2-40B4-BE49-F238E27FC236}">
                <a16:creationId xmlns:a16="http://schemas.microsoft.com/office/drawing/2014/main" id="{B7F4EDA6-3A51-174D-805C-EA8620174224}"/>
              </a:ext>
            </a:extLst>
          </p:cNvPr>
          <p:cNvSpPr/>
          <p:nvPr/>
        </p:nvSpPr>
        <p:spPr>
          <a:xfrm>
            <a:off x="3870325" y="2608914"/>
            <a:ext cx="5899905" cy="3318696"/>
          </a:xfrm>
          <a:prstGeom prst="roundRect">
            <a:avLst>
              <a:gd name="adj" fmla="val 2732"/>
            </a:avLst>
          </a:prstGeom>
          <a:blipFill>
            <a:blip r:embed="rId3"/>
            <a:stretch>
              <a:fillRect/>
            </a:stretch>
          </a:bli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8C27C372-E448-BC40-86FC-13181D269B7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476135" y="3872082"/>
            <a:ext cx="688285" cy="688285"/>
          </a:xfrm>
          <a:prstGeom prst="rect">
            <a:avLst/>
          </a:prstGeom>
        </p:spPr>
      </p:pic>
      <p:pic>
        <p:nvPicPr>
          <p:cNvPr id="15" name="Grafik 14">
            <a:extLst>
              <a:ext uri="{FF2B5EF4-FFF2-40B4-BE49-F238E27FC236}">
                <a16:creationId xmlns:a16="http://schemas.microsoft.com/office/drawing/2014/main" id="{25F2E414-3F66-E14E-A51B-314F912A975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321292" y="6092938"/>
            <a:ext cx="270632" cy="270632"/>
          </a:xfrm>
          <a:prstGeom prst="rect">
            <a:avLst/>
          </a:prstGeom>
        </p:spPr>
      </p:pic>
      <p:sp>
        <p:nvSpPr>
          <p:cNvPr id="16" name="Inhaltsplatzhalter 2">
            <a:extLst>
              <a:ext uri="{FF2B5EF4-FFF2-40B4-BE49-F238E27FC236}">
                <a16:creationId xmlns:a16="http://schemas.microsoft.com/office/drawing/2014/main" id="{10578751-F225-6642-A7AB-28BF1598E720}"/>
              </a:ext>
            </a:extLst>
          </p:cNvPr>
          <p:cNvSpPr txBox="1">
            <a:spLocks/>
          </p:cNvSpPr>
          <p:nvPr/>
        </p:nvSpPr>
        <p:spPr>
          <a:xfrm>
            <a:off x="2249488" y="6311811"/>
            <a:ext cx="4572000" cy="600164"/>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b="1" i="1">
                <a:solidFill>
                  <a:schemeClr val="accent2"/>
                </a:solidFill>
                <a:latin typeface="Calibri" panose="020F0502020204030204" pitchFamily="34" charset="0"/>
                <a:cs typeface="Calibri" panose="020F0502020204030204" pitchFamily="34" charset="0"/>
              </a:rPr>
              <a:t>Die Entwicklungen hin zu einer Wissensgesellschaft zeigen sich in einem verbreiterten Zugang von Bürger.innen zu Wissen und der stärkeren Kopplung von Wissenschaft und gesellschaftlich nützlichen Innovationen.</a:t>
            </a:r>
          </a:p>
        </p:txBody>
      </p:sp>
      <p:sp>
        <p:nvSpPr>
          <p:cNvPr id="17" name="Inhaltsplatzhalter 2">
            <a:extLst>
              <a:ext uri="{FF2B5EF4-FFF2-40B4-BE49-F238E27FC236}">
                <a16:creationId xmlns:a16="http://schemas.microsoft.com/office/drawing/2014/main" id="{188215B7-151B-6948-B03A-8B077A916A11}"/>
              </a:ext>
            </a:extLst>
          </p:cNvPr>
          <p:cNvSpPr txBox="1">
            <a:spLocks/>
          </p:cNvSpPr>
          <p:nvPr/>
        </p:nvSpPr>
        <p:spPr>
          <a:xfrm>
            <a:off x="7106405" y="2163207"/>
            <a:ext cx="2952749" cy="341632"/>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lgn="r"/>
            <a:r>
              <a:rPr lang="de-DE">
                <a:solidFill>
                  <a:schemeClr val="tx2"/>
                </a:solidFill>
              </a:rPr>
              <a:t>Quellenangabe/Fußnote = Absatz dritter OrdnungLorem ipsum dolor sit amet, consetetur sadipscing elitr, sed diam nonumy eirmod tempor invidunt ut labore et dolore magna aliquyam erat, sed diam voluptua.</a:t>
            </a:r>
          </a:p>
        </p:txBody>
      </p:sp>
    </p:spTree>
    <p:extLst>
      <p:ext uri="{BB962C8B-B14F-4D97-AF65-F5344CB8AC3E}">
        <p14:creationId xmlns:p14="http://schemas.microsoft.com/office/powerpoint/2010/main" val="4238764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32DDC5-D7EB-D346-87F0-7B7EAA2640C4}"/>
              </a:ext>
            </a:extLst>
          </p:cNvPr>
          <p:cNvSpPr>
            <a:spLocks noGrp="1"/>
          </p:cNvSpPr>
          <p:nvPr>
            <p:ph type="title"/>
          </p:nvPr>
        </p:nvSpPr>
        <p:spPr/>
        <p:txBody>
          <a:bodyPr/>
          <a:lstStyle/>
          <a:p>
            <a:r>
              <a:rPr lang="de-DE"/>
              <a:t>Titel</a:t>
            </a:r>
          </a:p>
        </p:txBody>
      </p:sp>
      <p:sp>
        <p:nvSpPr>
          <p:cNvPr id="4" name="Foliennummernplatzhalter 3">
            <a:extLst>
              <a:ext uri="{FF2B5EF4-FFF2-40B4-BE49-F238E27FC236}">
                <a16:creationId xmlns:a16="http://schemas.microsoft.com/office/drawing/2014/main" id="{4F4940C5-95E2-E147-9949-A31EEBBCC99C}"/>
              </a:ext>
            </a:extLst>
          </p:cNvPr>
          <p:cNvSpPr>
            <a:spLocks noGrp="1"/>
          </p:cNvSpPr>
          <p:nvPr>
            <p:ph type="sldNum" sz="quarter" idx="12"/>
          </p:nvPr>
        </p:nvSpPr>
        <p:spPr/>
        <p:txBody>
          <a:bodyPr/>
          <a:lstStyle/>
          <a:p>
            <a:fld id="{BA6FFAF3-5CE7-1E4A-B297-9EAF17666F00}" type="slidenum">
              <a:rPr lang="de-DE" smtClean="0"/>
              <a:t>16</a:t>
            </a:fld>
            <a:endParaRPr lang="de-DE" dirty="0"/>
          </a:p>
        </p:txBody>
      </p:sp>
      <p:sp>
        <p:nvSpPr>
          <p:cNvPr id="6" name="Rechteck 5">
            <a:extLst>
              <a:ext uri="{FF2B5EF4-FFF2-40B4-BE49-F238E27FC236}">
                <a16:creationId xmlns:a16="http://schemas.microsoft.com/office/drawing/2014/main" id="{23788CE7-D668-A34E-9203-DE65575260FA}"/>
              </a:ext>
            </a:extLst>
          </p:cNvPr>
          <p:cNvSpPr/>
          <p:nvPr/>
        </p:nvSpPr>
        <p:spPr>
          <a:xfrm>
            <a:off x="7110413" y="1584325"/>
            <a:ext cx="2952750" cy="2519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BEC716AA-6DCD-9D4A-9EAE-4610AD26D019}"/>
              </a:ext>
            </a:extLst>
          </p:cNvPr>
          <p:cNvSpPr/>
          <p:nvPr/>
        </p:nvSpPr>
        <p:spPr>
          <a:xfrm>
            <a:off x="3868738" y="1584325"/>
            <a:ext cx="2952750" cy="2519363"/>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B506506B-5DDB-B049-A38D-CA444B042892}"/>
              </a:ext>
            </a:extLst>
          </p:cNvPr>
          <p:cNvSpPr/>
          <p:nvPr/>
        </p:nvSpPr>
        <p:spPr>
          <a:xfrm>
            <a:off x="7110413" y="4392613"/>
            <a:ext cx="2952750" cy="25193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D848652F-8454-374E-98F4-F8F3A1CC728E}"/>
              </a:ext>
            </a:extLst>
          </p:cNvPr>
          <p:cNvSpPr/>
          <p:nvPr/>
        </p:nvSpPr>
        <p:spPr>
          <a:xfrm>
            <a:off x="3868738" y="4392613"/>
            <a:ext cx="2952750" cy="25193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Inhaltsplatzhalter 2">
            <a:extLst>
              <a:ext uri="{FF2B5EF4-FFF2-40B4-BE49-F238E27FC236}">
                <a16:creationId xmlns:a16="http://schemas.microsoft.com/office/drawing/2014/main" id="{2F22B864-D86E-0D4E-8212-45FAE1E11FFA}"/>
              </a:ext>
            </a:extLst>
          </p:cNvPr>
          <p:cNvSpPr txBox="1">
            <a:spLocks/>
          </p:cNvSpPr>
          <p:nvPr/>
        </p:nvSpPr>
        <p:spPr>
          <a:xfrm>
            <a:off x="629070" y="1366839"/>
            <a:ext cx="2950744" cy="1612919"/>
          </a:xfrm>
          <a:prstGeom prst="rect">
            <a:avLst/>
          </a:prstGeom>
        </p:spPr>
        <p:txBody>
          <a:bodyPr wrap="square" tIns="18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500" b="1">
                <a:latin typeface="Calibri" panose="020F0502020204030204" pitchFamily="34" charset="0"/>
                <a:cs typeface="Calibri" panose="020F0502020204030204" pitchFamily="34" charset="0"/>
              </a:rPr>
              <a:t>Ein Teaser Lorem ipsum dolor sit amet, consetetur sadipscing elitr, sed diam nonumy eirmod tempor invidunt ut labore et dolore magna aliquyam erat, sed diam voluptua. At vero eos et accusam et.</a:t>
            </a:r>
          </a:p>
        </p:txBody>
      </p:sp>
      <p:sp>
        <p:nvSpPr>
          <p:cNvPr id="11" name="Inhaltsplatzhalter 2">
            <a:extLst>
              <a:ext uri="{FF2B5EF4-FFF2-40B4-BE49-F238E27FC236}">
                <a16:creationId xmlns:a16="http://schemas.microsoft.com/office/drawing/2014/main" id="{CF5541B0-DA78-9D48-A20B-CEE96B2DBD89}"/>
              </a:ext>
            </a:extLst>
          </p:cNvPr>
          <p:cNvSpPr txBox="1">
            <a:spLocks/>
          </p:cNvSpPr>
          <p:nvPr/>
        </p:nvSpPr>
        <p:spPr>
          <a:xfrm>
            <a:off x="629070" y="4681366"/>
            <a:ext cx="2950744" cy="2086147"/>
          </a:xfrm>
          <a:prstGeom prst="rect">
            <a:avLst/>
          </a:prstGeom>
        </p:spPr>
        <p:txBody>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a:t>Absatz erster Ordnung Lorem ipsum dolor sit amet, consetetur sadipscing elitr, sed diam nonumy eirmod tempor invidunt ut labore et dolore magna aliquyam erat, sed diam voluptua. At vero eos et accusam et justo duo dolores et ea rebum. Stet clita kasd gubergren, no sea takimata sanctus est</a:t>
            </a:r>
          </a:p>
        </p:txBody>
      </p:sp>
      <p:sp>
        <p:nvSpPr>
          <p:cNvPr id="12" name="Inhaltsplatzhalter 2">
            <a:extLst>
              <a:ext uri="{FF2B5EF4-FFF2-40B4-BE49-F238E27FC236}">
                <a16:creationId xmlns:a16="http://schemas.microsoft.com/office/drawing/2014/main" id="{3BFE354F-3A94-3040-B09C-408B2DCDAE7D}"/>
              </a:ext>
            </a:extLst>
          </p:cNvPr>
          <p:cNvSpPr txBox="1">
            <a:spLocks/>
          </p:cNvSpPr>
          <p:nvPr/>
        </p:nvSpPr>
        <p:spPr>
          <a:xfrm>
            <a:off x="629070" y="4392613"/>
            <a:ext cx="2950744" cy="284693"/>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250" b="1" dirty="0">
                <a:latin typeface="Calibri" panose="020F0502020204030204" pitchFamily="34" charset="0"/>
                <a:cs typeface="Calibri" panose="020F0502020204030204" pitchFamily="34" charset="0"/>
              </a:rPr>
              <a:t>Zwischenüberschrift </a:t>
            </a:r>
            <a:r>
              <a:rPr lang="de-DE" sz="1250" b="1" dirty="0" err="1">
                <a:latin typeface="Calibri" panose="020F0502020204030204" pitchFamily="34" charset="0"/>
                <a:cs typeface="Calibri" panose="020F0502020204030204" pitchFamily="34" charset="0"/>
              </a:rPr>
              <a:t>Lorem</a:t>
            </a:r>
            <a:r>
              <a:rPr lang="de-DE" sz="1250" b="1" dirty="0">
                <a:latin typeface="Calibri" panose="020F0502020204030204" pitchFamily="34" charset="0"/>
                <a:cs typeface="Calibri" panose="020F0502020204030204" pitchFamily="34" charset="0"/>
              </a:rPr>
              <a:t> </a:t>
            </a:r>
            <a:r>
              <a:rPr lang="de-DE" sz="1250" b="1" dirty="0" err="1">
                <a:latin typeface="Calibri" panose="020F0502020204030204" pitchFamily="34" charset="0"/>
                <a:cs typeface="Calibri" panose="020F0502020204030204" pitchFamily="34" charset="0"/>
              </a:rPr>
              <a:t>ipsum</a:t>
            </a:r>
            <a:r>
              <a:rPr lang="de-DE" sz="1250" b="1" dirty="0">
                <a:latin typeface="Calibri" panose="020F0502020204030204" pitchFamily="34" charset="0"/>
                <a:cs typeface="Calibri" panose="020F0502020204030204" pitchFamily="34" charset="0"/>
              </a:rPr>
              <a:t> </a:t>
            </a:r>
            <a:r>
              <a:rPr lang="de-DE" sz="1250" b="1" dirty="0" err="1">
                <a:latin typeface="Calibri" panose="020F0502020204030204" pitchFamily="34" charset="0"/>
                <a:cs typeface="Calibri" panose="020F0502020204030204" pitchFamily="34" charset="0"/>
              </a:rPr>
              <a:t>dolor</a:t>
            </a:r>
            <a:endParaRPr lang="de-DE" sz="125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34489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4F4940C5-95E2-E147-9949-A31EEBBCC99C}"/>
              </a:ext>
            </a:extLst>
          </p:cNvPr>
          <p:cNvSpPr>
            <a:spLocks noGrp="1"/>
          </p:cNvSpPr>
          <p:nvPr>
            <p:ph type="sldNum" sz="quarter" idx="12"/>
          </p:nvPr>
        </p:nvSpPr>
        <p:spPr/>
        <p:txBody>
          <a:bodyPr/>
          <a:lstStyle/>
          <a:p>
            <a:fld id="{BA6FFAF3-5CE7-1E4A-B297-9EAF17666F00}" type="slidenum">
              <a:rPr lang="de-DE" smtClean="0"/>
              <a:t>17</a:t>
            </a:fld>
            <a:endParaRPr lang="de-DE" dirty="0"/>
          </a:p>
        </p:txBody>
      </p:sp>
      <p:sp>
        <p:nvSpPr>
          <p:cNvPr id="6" name="Rechteck 5">
            <a:extLst>
              <a:ext uri="{FF2B5EF4-FFF2-40B4-BE49-F238E27FC236}">
                <a16:creationId xmlns:a16="http://schemas.microsoft.com/office/drawing/2014/main" id="{23788CE7-D668-A34E-9203-DE65575260FA}"/>
              </a:ext>
            </a:extLst>
          </p:cNvPr>
          <p:cNvSpPr/>
          <p:nvPr/>
        </p:nvSpPr>
        <p:spPr>
          <a:xfrm>
            <a:off x="7110413" y="529481"/>
            <a:ext cx="2952750" cy="2519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BEC716AA-6DCD-9D4A-9EAE-4610AD26D019}"/>
              </a:ext>
            </a:extLst>
          </p:cNvPr>
          <p:cNvSpPr/>
          <p:nvPr/>
        </p:nvSpPr>
        <p:spPr>
          <a:xfrm>
            <a:off x="627064" y="539750"/>
            <a:ext cx="6194424" cy="2519363"/>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Inhaltsplatzhalter 2">
            <a:extLst>
              <a:ext uri="{FF2B5EF4-FFF2-40B4-BE49-F238E27FC236}">
                <a16:creationId xmlns:a16="http://schemas.microsoft.com/office/drawing/2014/main" id="{2F22B864-D86E-0D4E-8212-45FAE1E11FFA}"/>
              </a:ext>
            </a:extLst>
          </p:cNvPr>
          <p:cNvSpPr txBox="1">
            <a:spLocks/>
          </p:cNvSpPr>
          <p:nvPr/>
        </p:nvSpPr>
        <p:spPr>
          <a:xfrm>
            <a:off x="629070" y="3048844"/>
            <a:ext cx="6192418" cy="920422"/>
          </a:xfrm>
          <a:prstGeom prst="rect">
            <a:avLst/>
          </a:prstGeom>
        </p:spPr>
        <p:txBody>
          <a:bodyPr wrap="square" tIns="18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500" b="1">
                <a:latin typeface="Calibri" panose="020F0502020204030204" pitchFamily="34" charset="0"/>
                <a:cs typeface="Calibri" panose="020F0502020204030204" pitchFamily="34" charset="0"/>
              </a:rPr>
              <a:t>Ein Teaser Lorem ipsum dolor sit amet, consetetur sadipscing elitr, sed diam nonumy eirmod tempor invidunt ut labore et dolore magna aliquyam erat, sed diam voluptua. At vero eos et accusam et.</a:t>
            </a:r>
          </a:p>
        </p:txBody>
      </p:sp>
      <p:sp>
        <p:nvSpPr>
          <p:cNvPr id="11" name="Inhaltsplatzhalter 2">
            <a:extLst>
              <a:ext uri="{FF2B5EF4-FFF2-40B4-BE49-F238E27FC236}">
                <a16:creationId xmlns:a16="http://schemas.microsoft.com/office/drawing/2014/main" id="{CF5541B0-DA78-9D48-A20B-CEE96B2DBD89}"/>
              </a:ext>
            </a:extLst>
          </p:cNvPr>
          <p:cNvSpPr txBox="1">
            <a:spLocks/>
          </p:cNvSpPr>
          <p:nvPr/>
        </p:nvSpPr>
        <p:spPr>
          <a:xfrm>
            <a:off x="627063" y="4681366"/>
            <a:ext cx="6192417" cy="2086147"/>
          </a:xfrm>
          <a:prstGeom prst="rect">
            <a:avLst/>
          </a:prstGeom>
        </p:spPr>
        <p:txBody>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a:t>Absatz erster Ordnung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a:t>
            </a:r>
          </a:p>
        </p:txBody>
      </p:sp>
      <p:sp>
        <p:nvSpPr>
          <p:cNvPr id="12" name="Inhaltsplatzhalter 2">
            <a:extLst>
              <a:ext uri="{FF2B5EF4-FFF2-40B4-BE49-F238E27FC236}">
                <a16:creationId xmlns:a16="http://schemas.microsoft.com/office/drawing/2014/main" id="{3BFE354F-3A94-3040-B09C-408B2DCDAE7D}"/>
              </a:ext>
            </a:extLst>
          </p:cNvPr>
          <p:cNvSpPr txBox="1">
            <a:spLocks/>
          </p:cNvSpPr>
          <p:nvPr/>
        </p:nvSpPr>
        <p:spPr>
          <a:xfrm>
            <a:off x="627064" y="4392613"/>
            <a:ext cx="2950744" cy="284693"/>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250" b="1">
                <a:latin typeface="Calibri" panose="020F0502020204030204" pitchFamily="34" charset="0"/>
                <a:cs typeface="Calibri" panose="020F0502020204030204" pitchFamily="34" charset="0"/>
              </a:rPr>
              <a:t>Zwischenüberschrift Lorem ipsum dolor</a:t>
            </a:r>
          </a:p>
        </p:txBody>
      </p:sp>
      <p:sp>
        <p:nvSpPr>
          <p:cNvPr id="13" name="Rechteck 12">
            <a:extLst>
              <a:ext uri="{FF2B5EF4-FFF2-40B4-BE49-F238E27FC236}">
                <a16:creationId xmlns:a16="http://schemas.microsoft.com/office/drawing/2014/main" id="{CD738F6D-9399-9F49-93DA-F91AD6BDDCE3}"/>
              </a:ext>
            </a:extLst>
          </p:cNvPr>
          <p:cNvSpPr/>
          <p:nvPr/>
        </p:nvSpPr>
        <p:spPr>
          <a:xfrm>
            <a:off x="7254083" y="5832092"/>
            <a:ext cx="2809080" cy="1079883"/>
          </a:xfrm>
          <a:prstGeom prst="rect">
            <a:avLst/>
          </a:prstGeom>
          <a:solidFill>
            <a:schemeClr val="bg1"/>
          </a:solidFill>
          <a:ln w="6350">
            <a:solidFill>
              <a:schemeClr val="accent2"/>
            </a:solidFill>
          </a:ln>
          <a:effectLst>
            <a:outerShdw dist="63500" dir="2700000" algn="tl" rotWithShape="0">
              <a:schemeClr val="accent2">
                <a:lumMod val="20000"/>
                <a:lumOff val="80000"/>
              </a:schemeClr>
            </a:outerShdw>
          </a:effectLst>
        </p:spPr>
        <p:txBody>
          <a:bodyPr wrap="square" lIns="144000" tIns="125999" rIns="90000" bIns="90000">
            <a:spAutoFit/>
          </a:bodyPr>
          <a:lstStyle/>
          <a:p>
            <a:pPr defTabSz="1007943">
              <a:spcBef>
                <a:spcPts val="1200"/>
              </a:spcBef>
            </a:pPr>
            <a:r>
              <a:rPr lang="de-DE" sz="1000" b="1">
                <a:solidFill>
                  <a:schemeClr val="accent2"/>
                </a:solidFill>
                <a:latin typeface="Calibri" panose="020F0502020204030204" pitchFamily="34" charset="0"/>
                <a:cs typeface="Calibri" panose="020F0502020204030204" pitchFamily="34" charset="0"/>
              </a:rPr>
              <a:t>Lorem Ipsum dolor sit ami</a:t>
            </a:r>
          </a:p>
          <a:p>
            <a:pPr defTabSz="1007943">
              <a:spcBef>
                <a:spcPts val="300"/>
              </a:spcBef>
            </a:pPr>
            <a:r>
              <a:rPr lang="de-DE" sz="800">
                <a:solidFill>
                  <a:schemeClr val="accent2"/>
                </a:solidFill>
                <a:latin typeface="Calibri Light" panose="020F0302020204030204" pitchFamily="34" charset="0"/>
                <a:cs typeface="Calibri Light" panose="020F0302020204030204" pitchFamily="34" charset="0"/>
              </a:rPr>
              <a:t>Ut wisi enim ad minim veniam, quis nostrud exerci tation ullamcorper suscipit lobortis nisl ut aliquip ex ea commodo consequat. Duis autem vel eum iriure dolor in hendrerit in vulputate velit esse molestie consequa.</a:t>
            </a:r>
          </a:p>
          <a:p>
            <a:pPr defTabSz="1007943">
              <a:spcBef>
                <a:spcPts val="300"/>
              </a:spcBef>
            </a:pPr>
            <a:r>
              <a:rPr lang="de-DE" sz="800">
                <a:solidFill>
                  <a:schemeClr val="accent2"/>
                </a:solidFill>
                <a:latin typeface="Calibri Light" panose="020F03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www.google.de</a:t>
            </a:r>
            <a:endParaRPr lang="de-DE" sz="800">
              <a:solidFill>
                <a:schemeClr val="accent2"/>
              </a:solidFill>
              <a:latin typeface="Calibri Light" panose="020F0302020204030204" pitchFamily="34" charset="0"/>
              <a:cs typeface="Calibri Light" panose="020F0302020204030204" pitchFamily="34" charset="0"/>
            </a:endParaRPr>
          </a:p>
        </p:txBody>
      </p:sp>
      <p:sp>
        <p:nvSpPr>
          <p:cNvPr id="14" name="Oval 13">
            <a:extLst>
              <a:ext uri="{FF2B5EF4-FFF2-40B4-BE49-F238E27FC236}">
                <a16:creationId xmlns:a16="http://schemas.microsoft.com/office/drawing/2014/main" id="{A3609A7F-A3BA-2B4E-B9D3-331B3755854A}"/>
              </a:ext>
            </a:extLst>
          </p:cNvPr>
          <p:cNvSpPr/>
          <p:nvPr/>
        </p:nvSpPr>
        <p:spPr>
          <a:xfrm>
            <a:off x="7101083" y="5679092"/>
            <a:ext cx="306000" cy="30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a:extLst>
              <a:ext uri="{FF2B5EF4-FFF2-40B4-BE49-F238E27FC236}">
                <a16:creationId xmlns:a16="http://schemas.microsoft.com/office/drawing/2014/main" id="{88548555-8C77-3840-8433-F1509E30D48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118766" y="5697461"/>
            <a:ext cx="270633" cy="270633"/>
          </a:xfrm>
          <a:prstGeom prst="rect">
            <a:avLst/>
          </a:prstGeom>
        </p:spPr>
      </p:pic>
      <p:grpSp>
        <p:nvGrpSpPr>
          <p:cNvPr id="16" name="Gruppieren 15">
            <a:extLst>
              <a:ext uri="{FF2B5EF4-FFF2-40B4-BE49-F238E27FC236}">
                <a16:creationId xmlns:a16="http://schemas.microsoft.com/office/drawing/2014/main" id="{B7354B20-C0EC-484B-AC9E-831F1F98FA97}"/>
              </a:ext>
            </a:extLst>
          </p:cNvPr>
          <p:cNvGrpSpPr/>
          <p:nvPr/>
        </p:nvGrpSpPr>
        <p:grpSpPr>
          <a:xfrm>
            <a:off x="8192398" y="4155555"/>
            <a:ext cx="1921777" cy="710551"/>
            <a:chOff x="637004" y="4488156"/>
            <a:chExt cx="1921777" cy="710551"/>
          </a:xfrm>
        </p:grpSpPr>
        <p:sp>
          <p:nvSpPr>
            <p:cNvPr id="17" name="Rechteck 16">
              <a:extLst>
                <a:ext uri="{FF2B5EF4-FFF2-40B4-BE49-F238E27FC236}">
                  <a16:creationId xmlns:a16="http://schemas.microsoft.com/office/drawing/2014/main" id="{6D7F8693-FFB4-6841-8CD0-2CF5807F0296}"/>
                </a:ext>
              </a:extLst>
            </p:cNvPr>
            <p:cNvSpPr/>
            <p:nvPr/>
          </p:nvSpPr>
          <p:spPr>
            <a:xfrm>
              <a:off x="772321" y="4488156"/>
              <a:ext cx="1786460" cy="710551"/>
            </a:xfrm>
            <a:prstGeom prst="rect">
              <a:avLst/>
            </a:prstGeom>
            <a:solidFill>
              <a:schemeClr val="bg1"/>
            </a:solidFill>
            <a:ln w="6350">
              <a:noFill/>
            </a:ln>
            <a:effectLst/>
          </p:spPr>
          <p:txBody>
            <a:bodyPr wrap="square" lIns="144000" tIns="125999" rIns="90000" bIns="90000">
              <a:spAutoFit/>
            </a:bodyPr>
            <a:lstStyle/>
            <a:p>
              <a:pPr defTabSz="1007943">
                <a:spcBef>
                  <a:spcPts val="1200"/>
                </a:spcBef>
              </a:pPr>
              <a:r>
                <a:rPr lang="de-DE" sz="800">
                  <a:solidFill>
                    <a:schemeClr val="tx2"/>
                  </a:solidFill>
                  <a:latin typeface="Calibri Light" panose="020F0302020204030204" pitchFamily="34" charset="0"/>
                  <a:cs typeface="Calibri Light" panose="020F0302020204030204" pitchFamily="34" charset="0"/>
                </a:rPr>
                <a:t>Ut wisi enim ad minim veniam, quis nostrud exerci tation ullamcorper suscipit lobortis nisl ut aliquip ex ea commodo consequat.</a:t>
              </a:r>
            </a:p>
          </p:txBody>
        </p:sp>
        <p:pic>
          <p:nvPicPr>
            <p:cNvPr id="18" name="Grafik 17">
              <a:extLst>
                <a:ext uri="{FF2B5EF4-FFF2-40B4-BE49-F238E27FC236}">
                  <a16:creationId xmlns:a16="http://schemas.microsoft.com/office/drawing/2014/main" id="{07495EEE-11D2-9042-82BC-9F6F280C9133}"/>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37004" y="4580195"/>
              <a:ext cx="180000" cy="180000"/>
            </a:xfrm>
            <a:prstGeom prst="rect">
              <a:avLst/>
            </a:prstGeom>
          </p:spPr>
        </p:pic>
      </p:grpSp>
      <p:grpSp>
        <p:nvGrpSpPr>
          <p:cNvPr id="19" name="Gruppieren 18">
            <a:extLst>
              <a:ext uri="{FF2B5EF4-FFF2-40B4-BE49-F238E27FC236}">
                <a16:creationId xmlns:a16="http://schemas.microsoft.com/office/drawing/2014/main" id="{59B060F9-3B51-9649-8D5D-B69DF1796000}"/>
              </a:ext>
            </a:extLst>
          </p:cNvPr>
          <p:cNvGrpSpPr/>
          <p:nvPr/>
        </p:nvGrpSpPr>
        <p:grpSpPr>
          <a:xfrm>
            <a:off x="8192398" y="4840513"/>
            <a:ext cx="1921777" cy="710551"/>
            <a:chOff x="2644881" y="5245162"/>
            <a:chExt cx="1921777" cy="710551"/>
          </a:xfrm>
        </p:grpSpPr>
        <p:sp>
          <p:nvSpPr>
            <p:cNvPr id="20" name="Rechteck 19">
              <a:extLst>
                <a:ext uri="{FF2B5EF4-FFF2-40B4-BE49-F238E27FC236}">
                  <a16:creationId xmlns:a16="http://schemas.microsoft.com/office/drawing/2014/main" id="{812C3F11-8C6E-4243-A29F-0B6DC8694223}"/>
                </a:ext>
              </a:extLst>
            </p:cNvPr>
            <p:cNvSpPr/>
            <p:nvPr/>
          </p:nvSpPr>
          <p:spPr>
            <a:xfrm>
              <a:off x="2780198" y="5245162"/>
              <a:ext cx="1786460" cy="710551"/>
            </a:xfrm>
            <a:prstGeom prst="rect">
              <a:avLst/>
            </a:prstGeom>
            <a:solidFill>
              <a:schemeClr val="bg1"/>
            </a:solidFill>
            <a:ln w="6350">
              <a:noFill/>
            </a:ln>
            <a:effectLst/>
          </p:spPr>
          <p:txBody>
            <a:bodyPr wrap="square" lIns="144000" tIns="125999" rIns="90000" bIns="90000">
              <a:spAutoFit/>
            </a:bodyPr>
            <a:lstStyle/>
            <a:p>
              <a:pPr defTabSz="1007943">
                <a:spcBef>
                  <a:spcPts val="1200"/>
                </a:spcBef>
              </a:pPr>
              <a:r>
                <a:rPr lang="de-DE" sz="800">
                  <a:solidFill>
                    <a:schemeClr val="tx2"/>
                  </a:solidFill>
                  <a:latin typeface="Calibri Light" panose="020F0302020204030204" pitchFamily="34" charset="0"/>
                  <a:cs typeface="Calibri Light" panose="020F0302020204030204" pitchFamily="34" charset="0"/>
                </a:rPr>
                <a:t>Ut wisi enim ad minim veniam, quis nostrud exerci tation ullamcorper suscipit lobortis nisl ut aliquip ex ea commodo consequat.</a:t>
              </a:r>
            </a:p>
          </p:txBody>
        </p:sp>
        <p:pic>
          <p:nvPicPr>
            <p:cNvPr id="21" name="Grafik 20">
              <a:extLst>
                <a:ext uri="{FF2B5EF4-FFF2-40B4-BE49-F238E27FC236}">
                  <a16:creationId xmlns:a16="http://schemas.microsoft.com/office/drawing/2014/main" id="{B1E1F3FD-1BF2-654F-AFF9-DB4FF21AF84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644881" y="5338071"/>
              <a:ext cx="180000" cy="180000"/>
            </a:xfrm>
            <a:prstGeom prst="rect">
              <a:avLst/>
            </a:prstGeom>
          </p:spPr>
        </p:pic>
      </p:grpSp>
    </p:spTree>
    <p:extLst>
      <p:ext uri="{BB962C8B-B14F-4D97-AF65-F5344CB8AC3E}">
        <p14:creationId xmlns:p14="http://schemas.microsoft.com/office/powerpoint/2010/main" val="1740146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32DDC5-D7EB-D346-87F0-7B7EAA2640C4}"/>
              </a:ext>
            </a:extLst>
          </p:cNvPr>
          <p:cNvSpPr>
            <a:spLocks noGrp="1"/>
          </p:cNvSpPr>
          <p:nvPr>
            <p:ph type="title"/>
          </p:nvPr>
        </p:nvSpPr>
        <p:spPr/>
        <p:txBody>
          <a:bodyPr/>
          <a:lstStyle/>
          <a:p>
            <a:r>
              <a:rPr lang="de-DE"/>
              <a:t>Titel</a:t>
            </a:r>
          </a:p>
        </p:txBody>
      </p:sp>
      <p:sp>
        <p:nvSpPr>
          <p:cNvPr id="4" name="Foliennummernplatzhalter 3">
            <a:extLst>
              <a:ext uri="{FF2B5EF4-FFF2-40B4-BE49-F238E27FC236}">
                <a16:creationId xmlns:a16="http://schemas.microsoft.com/office/drawing/2014/main" id="{4F4940C5-95E2-E147-9949-A31EEBBCC99C}"/>
              </a:ext>
            </a:extLst>
          </p:cNvPr>
          <p:cNvSpPr>
            <a:spLocks noGrp="1"/>
          </p:cNvSpPr>
          <p:nvPr>
            <p:ph type="sldNum" sz="quarter" idx="12"/>
          </p:nvPr>
        </p:nvSpPr>
        <p:spPr/>
        <p:txBody>
          <a:bodyPr/>
          <a:lstStyle/>
          <a:p>
            <a:fld id="{BA6FFAF3-5CE7-1E4A-B297-9EAF17666F00}" type="slidenum">
              <a:rPr lang="de-DE" smtClean="0"/>
              <a:t>18</a:t>
            </a:fld>
            <a:endParaRPr lang="de-DE" dirty="0"/>
          </a:p>
        </p:txBody>
      </p:sp>
      <p:sp>
        <p:nvSpPr>
          <p:cNvPr id="10" name="Inhaltsplatzhalter 2">
            <a:extLst>
              <a:ext uri="{FF2B5EF4-FFF2-40B4-BE49-F238E27FC236}">
                <a16:creationId xmlns:a16="http://schemas.microsoft.com/office/drawing/2014/main" id="{2F22B864-D86E-0D4E-8212-45FAE1E11FFA}"/>
              </a:ext>
            </a:extLst>
          </p:cNvPr>
          <p:cNvSpPr txBox="1">
            <a:spLocks/>
          </p:cNvSpPr>
          <p:nvPr/>
        </p:nvSpPr>
        <p:spPr>
          <a:xfrm>
            <a:off x="629070" y="1366839"/>
            <a:ext cx="3899598" cy="1382086"/>
          </a:xfrm>
          <a:prstGeom prst="rect">
            <a:avLst/>
          </a:prstGeom>
        </p:spPr>
        <p:txBody>
          <a:bodyPr wrap="square" tIns="18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500" b="1">
                <a:latin typeface="Calibri" panose="020F0502020204030204" pitchFamily="34" charset="0"/>
                <a:cs typeface="Calibri" panose="020F0502020204030204" pitchFamily="34" charset="0"/>
              </a:rPr>
              <a:t>Ein Teaser Lorem ipsum dolor sit amet, consetetur sadipscing elitr, sed diam nonumy eirmod tempor invidunt ut labore et dolore magna aliquyam erat, sed diam voluptua. At vero eos et accusam et.</a:t>
            </a:r>
          </a:p>
        </p:txBody>
      </p:sp>
      <p:sp>
        <p:nvSpPr>
          <p:cNvPr id="8" name="Rechteck 7">
            <a:extLst>
              <a:ext uri="{FF2B5EF4-FFF2-40B4-BE49-F238E27FC236}">
                <a16:creationId xmlns:a16="http://schemas.microsoft.com/office/drawing/2014/main" id="{B506506B-5DDB-B049-A38D-CA444B042892}"/>
              </a:ext>
            </a:extLst>
          </p:cNvPr>
          <p:cNvSpPr/>
          <p:nvPr/>
        </p:nvSpPr>
        <p:spPr>
          <a:xfrm>
            <a:off x="8090779" y="9354"/>
            <a:ext cx="2601034" cy="3770481"/>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D665F5BD-EDD6-6C48-8DFC-7C9ABC98F77A}"/>
              </a:ext>
            </a:extLst>
          </p:cNvPr>
          <p:cNvSpPr/>
          <p:nvPr/>
        </p:nvSpPr>
        <p:spPr>
          <a:xfrm>
            <a:off x="8090779" y="3779838"/>
            <a:ext cx="2601034" cy="3779838"/>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14D36458-43E5-1E4A-BE37-7ABBE50AF7D2}"/>
              </a:ext>
            </a:extLst>
          </p:cNvPr>
          <p:cNvSpPr/>
          <p:nvPr/>
        </p:nvSpPr>
        <p:spPr>
          <a:xfrm>
            <a:off x="5489575" y="9354"/>
            <a:ext cx="2601034" cy="3770481"/>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DF2FA75D-9651-CC4D-A0AF-8466DB4EF2D8}"/>
              </a:ext>
            </a:extLst>
          </p:cNvPr>
          <p:cNvSpPr/>
          <p:nvPr/>
        </p:nvSpPr>
        <p:spPr>
          <a:xfrm>
            <a:off x="5489575" y="3779838"/>
            <a:ext cx="2601034" cy="3779838"/>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Inhaltsplatzhalter 2">
            <a:extLst>
              <a:ext uri="{FF2B5EF4-FFF2-40B4-BE49-F238E27FC236}">
                <a16:creationId xmlns:a16="http://schemas.microsoft.com/office/drawing/2014/main" id="{EFD27119-79DE-C04B-86C4-70325368A364}"/>
              </a:ext>
            </a:extLst>
          </p:cNvPr>
          <p:cNvSpPr txBox="1">
            <a:spLocks/>
          </p:cNvSpPr>
          <p:nvPr/>
        </p:nvSpPr>
        <p:spPr>
          <a:xfrm>
            <a:off x="629070" y="4068588"/>
            <a:ext cx="3899388" cy="2086147"/>
          </a:xfrm>
          <a:prstGeom prst="rect">
            <a:avLst/>
          </a:prstGeom>
        </p:spPr>
        <p:txBody>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a:t>Absatz erster Ordnung Lorem ipsum dolor sit amet, consetetur sadipscing elitr, sed diam nonumy eirmod tempor invidunt ut labore et dolore magna aliquyam erat, sed diam voluptua. At vero eos et accusam et justo duo dolores et ea rebum. Stet clita kasd gubergren, no sea takimata sanctus est</a:t>
            </a:r>
          </a:p>
        </p:txBody>
      </p:sp>
      <p:sp>
        <p:nvSpPr>
          <p:cNvPr id="12" name="Inhaltsplatzhalter 2">
            <a:extLst>
              <a:ext uri="{FF2B5EF4-FFF2-40B4-BE49-F238E27FC236}">
                <a16:creationId xmlns:a16="http://schemas.microsoft.com/office/drawing/2014/main" id="{B0406646-DA16-A446-929E-324E2FE00C2C}"/>
              </a:ext>
            </a:extLst>
          </p:cNvPr>
          <p:cNvSpPr txBox="1">
            <a:spLocks/>
          </p:cNvSpPr>
          <p:nvPr/>
        </p:nvSpPr>
        <p:spPr>
          <a:xfrm>
            <a:off x="629070" y="3779835"/>
            <a:ext cx="2950744" cy="284693"/>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250" b="1" dirty="0">
                <a:latin typeface="Calibri" panose="020F0502020204030204" pitchFamily="34" charset="0"/>
                <a:cs typeface="Calibri" panose="020F0502020204030204" pitchFamily="34" charset="0"/>
              </a:rPr>
              <a:t>Zwischenüberschrift </a:t>
            </a:r>
            <a:r>
              <a:rPr lang="de-DE" sz="1250" b="1" dirty="0" err="1">
                <a:latin typeface="Calibri" panose="020F0502020204030204" pitchFamily="34" charset="0"/>
                <a:cs typeface="Calibri" panose="020F0502020204030204" pitchFamily="34" charset="0"/>
              </a:rPr>
              <a:t>Lorem</a:t>
            </a:r>
            <a:r>
              <a:rPr lang="de-DE" sz="1250" b="1" dirty="0">
                <a:latin typeface="Calibri" panose="020F0502020204030204" pitchFamily="34" charset="0"/>
                <a:cs typeface="Calibri" panose="020F0502020204030204" pitchFamily="34" charset="0"/>
              </a:rPr>
              <a:t> </a:t>
            </a:r>
            <a:r>
              <a:rPr lang="de-DE" sz="1250" b="1" dirty="0" err="1">
                <a:latin typeface="Calibri" panose="020F0502020204030204" pitchFamily="34" charset="0"/>
                <a:cs typeface="Calibri" panose="020F0502020204030204" pitchFamily="34" charset="0"/>
              </a:rPr>
              <a:t>ipsum</a:t>
            </a:r>
            <a:r>
              <a:rPr lang="de-DE" sz="1250" b="1" dirty="0">
                <a:latin typeface="Calibri" panose="020F0502020204030204" pitchFamily="34" charset="0"/>
                <a:cs typeface="Calibri" panose="020F0502020204030204" pitchFamily="34" charset="0"/>
              </a:rPr>
              <a:t> </a:t>
            </a:r>
            <a:r>
              <a:rPr lang="de-DE" sz="1250" b="1" dirty="0" err="1">
                <a:latin typeface="Calibri" panose="020F0502020204030204" pitchFamily="34" charset="0"/>
                <a:cs typeface="Calibri" panose="020F0502020204030204" pitchFamily="34" charset="0"/>
              </a:rPr>
              <a:t>dolor</a:t>
            </a:r>
            <a:endParaRPr lang="de-DE" sz="125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546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9FCF883F-FC5C-B547-BD8F-34D3A4808D70}"/>
              </a:ext>
            </a:extLst>
          </p:cNvPr>
          <p:cNvSpPr/>
          <p:nvPr/>
        </p:nvSpPr>
        <p:spPr>
          <a:xfrm>
            <a:off x="3697" y="0"/>
            <a:ext cx="1130159" cy="4687498"/>
          </a:xfrm>
          <a:prstGeom prst="rect">
            <a:avLst/>
          </a:prstGeom>
          <a:pattFill prst="pct5">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2B835169-EB18-8044-8A53-0E1404510C87}"/>
              </a:ext>
            </a:extLst>
          </p:cNvPr>
          <p:cNvSpPr>
            <a:spLocks noGrp="1"/>
          </p:cNvSpPr>
          <p:nvPr>
            <p:ph type="title"/>
          </p:nvPr>
        </p:nvSpPr>
        <p:spPr>
          <a:xfrm>
            <a:off x="628650" y="503239"/>
            <a:ext cx="7814094" cy="863600"/>
          </a:xfrm>
        </p:spPr>
        <p:txBody>
          <a:bodyPr/>
          <a:lstStyle/>
          <a:p>
            <a:r>
              <a:rPr lang="de-DE" b="1"/>
              <a:t>Inhalt</a:t>
            </a:r>
          </a:p>
        </p:txBody>
      </p:sp>
      <p:sp>
        <p:nvSpPr>
          <p:cNvPr id="4" name="Foliennummernplatzhalter 3">
            <a:extLst>
              <a:ext uri="{FF2B5EF4-FFF2-40B4-BE49-F238E27FC236}">
                <a16:creationId xmlns:a16="http://schemas.microsoft.com/office/drawing/2014/main" id="{B2190A86-59BE-B14E-AF6F-1BC4F58E7812}"/>
              </a:ext>
            </a:extLst>
          </p:cNvPr>
          <p:cNvSpPr>
            <a:spLocks noGrp="1"/>
          </p:cNvSpPr>
          <p:nvPr>
            <p:ph type="sldNum" sz="quarter" idx="12"/>
          </p:nvPr>
        </p:nvSpPr>
        <p:spPr/>
        <p:txBody>
          <a:bodyPr/>
          <a:lstStyle/>
          <a:p>
            <a:fld id="{BA6FFAF3-5CE7-1E4A-B297-9EAF17666F00}" type="slidenum">
              <a:rPr lang="de-DE" smtClean="0"/>
              <a:t>1</a:t>
            </a:fld>
            <a:endParaRPr lang="de-DE" dirty="0"/>
          </a:p>
        </p:txBody>
      </p:sp>
      <p:sp>
        <p:nvSpPr>
          <p:cNvPr id="12" name="Inhaltsplatzhalter 2">
            <a:extLst>
              <a:ext uri="{FF2B5EF4-FFF2-40B4-BE49-F238E27FC236}">
                <a16:creationId xmlns:a16="http://schemas.microsoft.com/office/drawing/2014/main" id="{85A05823-ACC7-EF4F-87C4-A3F64F56FD57}"/>
              </a:ext>
            </a:extLst>
          </p:cNvPr>
          <p:cNvSpPr txBox="1">
            <a:spLocks/>
          </p:cNvSpPr>
          <p:nvPr/>
        </p:nvSpPr>
        <p:spPr>
          <a:xfrm>
            <a:off x="628651" y="1727200"/>
            <a:ext cx="4558492" cy="5184775"/>
          </a:xfrm>
          <a:prstGeom prst="rect">
            <a:avLst/>
          </a:prstGeom>
        </p:spPr>
        <p:txBody>
          <a:bodyPr>
            <a:norm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2400" b="1">
                <a:latin typeface="Calibri" panose="020F0502020204030204" pitchFamily="34" charset="0"/>
                <a:cs typeface="Calibri" panose="020F0502020204030204" pitchFamily="34" charset="0"/>
              </a:rPr>
              <a:t>01 － Lorem Ipsum</a:t>
            </a:r>
          </a:p>
          <a:p>
            <a:r>
              <a:rPr lang="de-DE" sz="2400" b="1">
                <a:latin typeface="Calibri" panose="020F0502020204030204" pitchFamily="34" charset="0"/>
                <a:cs typeface="Calibri" panose="020F0502020204030204" pitchFamily="34" charset="0"/>
              </a:rPr>
              <a:t>02 － Lorem Ipsum</a:t>
            </a:r>
          </a:p>
          <a:p>
            <a:r>
              <a:rPr lang="de-DE" sz="2400" b="1">
                <a:latin typeface="Calibri" panose="020F0502020204030204" pitchFamily="34" charset="0"/>
                <a:cs typeface="Calibri" panose="020F0502020204030204" pitchFamily="34" charset="0"/>
              </a:rPr>
              <a:t>03 － Lorem Ipsum</a:t>
            </a:r>
          </a:p>
          <a:p>
            <a:r>
              <a:rPr lang="de-DE" sz="2400" b="1">
                <a:latin typeface="Calibri" panose="020F0502020204030204" pitchFamily="34" charset="0"/>
                <a:cs typeface="Calibri" panose="020F0502020204030204" pitchFamily="34" charset="0"/>
              </a:rPr>
              <a:t>04 － Lorem Ipsum</a:t>
            </a:r>
          </a:p>
          <a:p>
            <a:r>
              <a:rPr lang="de-DE" sz="2400" b="1">
                <a:latin typeface="Calibri" panose="020F0502020204030204" pitchFamily="34" charset="0"/>
                <a:cs typeface="Calibri" panose="020F0502020204030204" pitchFamily="34" charset="0"/>
              </a:rPr>
              <a:t>05 － Lorem Ipsum</a:t>
            </a:r>
          </a:p>
          <a:p>
            <a:r>
              <a:rPr lang="de-DE" sz="2400" b="1">
                <a:latin typeface="Calibri" panose="020F0502020204030204" pitchFamily="34" charset="0"/>
                <a:cs typeface="Calibri" panose="020F0502020204030204" pitchFamily="34" charset="0"/>
              </a:rPr>
              <a:t>06 － Lorem Ipsum</a:t>
            </a:r>
          </a:p>
          <a:p>
            <a:r>
              <a:rPr lang="de-DE" sz="2400" b="1">
                <a:latin typeface="Calibri" panose="020F0502020204030204" pitchFamily="34" charset="0"/>
                <a:cs typeface="Calibri" panose="020F0502020204030204" pitchFamily="34" charset="0"/>
              </a:rPr>
              <a:t>07 － Lorem Ipsum</a:t>
            </a:r>
          </a:p>
          <a:p>
            <a:r>
              <a:rPr lang="de-DE" sz="2400" b="1">
                <a:latin typeface="Calibri" panose="020F0502020204030204" pitchFamily="34" charset="0"/>
                <a:cs typeface="Calibri" panose="020F0502020204030204" pitchFamily="34" charset="0"/>
              </a:rPr>
              <a:t>08 － Lorem Ipsum</a:t>
            </a:r>
          </a:p>
          <a:p>
            <a:r>
              <a:rPr lang="de-DE" sz="2400" b="1">
                <a:latin typeface="Calibri" panose="020F0502020204030204" pitchFamily="34" charset="0"/>
                <a:cs typeface="Calibri" panose="020F0502020204030204" pitchFamily="34" charset="0"/>
              </a:rPr>
              <a:t>09 － Lorem Ipsum</a:t>
            </a:r>
          </a:p>
          <a:p>
            <a:r>
              <a:rPr lang="de-DE" sz="2400" b="1">
                <a:latin typeface="Calibri" panose="020F0502020204030204" pitchFamily="34" charset="0"/>
                <a:cs typeface="Calibri" panose="020F0502020204030204" pitchFamily="34" charset="0"/>
              </a:rPr>
              <a:t>10 － Lorem Ipsum</a:t>
            </a:r>
          </a:p>
        </p:txBody>
      </p:sp>
      <p:pic>
        <p:nvPicPr>
          <p:cNvPr id="11" name="Grafik 10">
            <a:extLst>
              <a:ext uri="{FF2B5EF4-FFF2-40B4-BE49-F238E27FC236}">
                <a16:creationId xmlns:a16="http://schemas.microsoft.com/office/drawing/2014/main" id="{D6C99CB0-5950-1E4E-BE6C-BD6B9C80117E}"/>
              </a:ext>
            </a:extLst>
          </p:cNvPr>
          <p:cNvPicPr>
            <a:picLocks noChangeAspect="1"/>
          </p:cNvPicPr>
          <p:nvPr/>
        </p:nvPicPr>
        <p:blipFill rotWithShape="1">
          <a:blip r:embed="rId2"/>
          <a:srcRect l="3403" t="2317" r="35702" b="33474"/>
          <a:stretch/>
        </p:blipFill>
        <p:spPr>
          <a:xfrm flipH="1">
            <a:off x="5504668" y="503239"/>
            <a:ext cx="4558493" cy="6408736"/>
          </a:xfrm>
          <a:prstGeom prst="rect">
            <a:avLst/>
          </a:prstGeom>
        </p:spPr>
      </p:pic>
    </p:spTree>
    <p:extLst>
      <p:ext uri="{BB962C8B-B14F-4D97-AF65-F5344CB8AC3E}">
        <p14:creationId xmlns:p14="http://schemas.microsoft.com/office/powerpoint/2010/main" val="8561546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32DDC5-D7EB-D346-87F0-7B7EAA2640C4}"/>
              </a:ext>
            </a:extLst>
          </p:cNvPr>
          <p:cNvSpPr>
            <a:spLocks noGrp="1"/>
          </p:cNvSpPr>
          <p:nvPr>
            <p:ph type="title"/>
          </p:nvPr>
        </p:nvSpPr>
        <p:spPr/>
        <p:txBody>
          <a:bodyPr/>
          <a:lstStyle/>
          <a:p>
            <a:r>
              <a:rPr lang="de-DE"/>
              <a:t>Titel</a:t>
            </a:r>
          </a:p>
        </p:txBody>
      </p:sp>
      <p:sp>
        <p:nvSpPr>
          <p:cNvPr id="4" name="Foliennummernplatzhalter 3">
            <a:extLst>
              <a:ext uri="{FF2B5EF4-FFF2-40B4-BE49-F238E27FC236}">
                <a16:creationId xmlns:a16="http://schemas.microsoft.com/office/drawing/2014/main" id="{4F4940C5-95E2-E147-9949-A31EEBBCC99C}"/>
              </a:ext>
            </a:extLst>
          </p:cNvPr>
          <p:cNvSpPr>
            <a:spLocks noGrp="1"/>
          </p:cNvSpPr>
          <p:nvPr>
            <p:ph type="sldNum" sz="quarter" idx="12"/>
          </p:nvPr>
        </p:nvSpPr>
        <p:spPr/>
        <p:txBody>
          <a:bodyPr/>
          <a:lstStyle/>
          <a:p>
            <a:fld id="{BA6FFAF3-5CE7-1E4A-B297-9EAF17666F00}" type="slidenum">
              <a:rPr lang="de-DE" smtClean="0"/>
              <a:t>19</a:t>
            </a:fld>
            <a:endParaRPr lang="de-DE" dirty="0"/>
          </a:p>
        </p:txBody>
      </p:sp>
      <p:sp>
        <p:nvSpPr>
          <p:cNvPr id="10" name="Inhaltsplatzhalter 2">
            <a:extLst>
              <a:ext uri="{FF2B5EF4-FFF2-40B4-BE49-F238E27FC236}">
                <a16:creationId xmlns:a16="http://schemas.microsoft.com/office/drawing/2014/main" id="{2F22B864-D86E-0D4E-8212-45FAE1E11FFA}"/>
              </a:ext>
            </a:extLst>
          </p:cNvPr>
          <p:cNvSpPr txBox="1">
            <a:spLocks/>
          </p:cNvSpPr>
          <p:nvPr/>
        </p:nvSpPr>
        <p:spPr>
          <a:xfrm>
            <a:off x="629070" y="1366839"/>
            <a:ext cx="3899598" cy="1382086"/>
          </a:xfrm>
          <a:prstGeom prst="rect">
            <a:avLst/>
          </a:prstGeom>
        </p:spPr>
        <p:txBody>
          <a:bodyPr wrap="square" tIns="18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500" b="1">
                <a:latin typeface="Calibri" panose="020F0502020204030204" pitchFamily="34" charset="0"/>
                <a:cs typeface="Calibri" panose="020F0502020204030204" pitchFamily="34" charset="0"/>
              </a:rPr>
              <a:t>Ein Teaser Lorem ipsum dolor sit amet, consetetur sadipscing elitr, sed diam nonumy eirmod tempor invidunt ut labore et dolore magna aliquyam erat, sed diam voluptua. At vero eos et accusam et.</a:t>
            </a:r>
          </a:p>
        </p:txBody>
      </p:sp>
      <p:sp>
        <p:nvSpPr>
          <p:cNvPr id="16" name="Inhaltsplatzhalter 2">
            <a:extLst>
              <a:ext uri="{FF2B5EF4-FFF2-40B4-BE49-F238E27FC236}">
                <a16:creationId xmlns:a16="http://schemas.microsoft.com/office/drawing/2014/main" id="{6F5D6053-3E71-6D45-B886-3F3288552867}"/>
              </a:ext>
            </a:extLst>
          </p:cNvPr>
          <p:cNvSpPr txBox="1">
            <a:spLocks/>
          </p:cNvSpPr>
          <p:nvPr/>
        </p:nvSpPr>
        <p:spPr>
          <a:xfrm>
            <a:off x="629070" y="4068588"/>
            <a:ext cx="3899388" cy="2086147"/>
          </a:xfrm>
          <a:prstGeom prst="rect">
            <a:avLst/>
          </a:prstGeom>
        </p:spPr>
        <p:txBody>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a:t>Absatz erster Ordnung Lorem ipsum dolor sit amet, consetetur sadipscing elitr, sed diam nonumy eirmod tempor invidunt ut labore et dolore magna aliquyam erat, sed diam voluptua. At vero eos et accusam et justo duo dolores et ea rebum. Stet clita kasd gubergren, no sea takimata sanctus est</a:t>
            </a:r>
          </a:p>
        </p:txBody>
      </p:sp>
      <p:sp>
        <p:nvSpPr>
          <p:cNvPr id="17" name="Inhaltsplatzhalter 2">
            <a:extLst>
              <a:ext uri="{FF2B5EF4-FFF2-40B4-BE49-F238E27FC236}">
                <a16:creationId xmlns:a16="http://schemas.microsoft.com/office/drawing/2014/main" id="{E95B862D-AC14-684A-8615-4BAEECBBB8A0}"/>
              </a:ext>
            </a:extLst>
          </p:cNvPr>
          <p:cNvSpPr txBox="1">
            <a:spLocks/>
          </p:cNvSpPr>
          <p:nvPr/>
        </p:nvSpPr>
        <p:spPr>
          <a:xfrm>
            <a:off x="629070" y="3779835"/>
            <a:ext cx="2950744" cy="284693"/>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250" b="1" dirty="0">
                <a:latin typeface="Calibri" panose="020F0502020204030204" pitchFamily="34" charset="0"/>
                <a:cs typeface="Calibri" panose="020F0502020204030204" pitchFamily="34" charset="0"/>
              </a:rPr>
              <a:t>Zwischenüberschrift </a:t>
            </a:r>
            <a:r>
              <a:rPr lang="de-DE" sz="1250" b="1" dirty="0" err="1">
                <a:latin typeface="Calibri" panose="020F0502020204030204" pitchFamily="34" charset="0"/>
                <a:cs typeface="Calibri" panose="020F0502020204030204" pitchFamily="34" charset="0"/>
              </a:rPr>
              <a:t>Lorem</a:t>
            </a:r>
            <a:r>
              <a:rPr lang="de-DE" sz="1250" b="1" dirty="0">
                <a:latin typeface="Calibri" panose="020F0502020204030204" pitchFamily="34" charset="0"/>
                <a:cs typeface="Calibri" panose="020F0502020204030204" pitchFamily="34" charset="0"/>
              </a:rPr>
              <a:t> </a:t>
            </a:r>
            <a:r>
              <a:rPr lang="de-DE" sz="1250" b="1" dirty="0" err="1">
                <a:latin typeface="Calibri" panose="020F0502020204030204" pitchFamily="34" charset="0"/>
                <a:cs typeface="Calibri" panose="020F0502020204030204" pitchFamily="34" charset="0"/>
              </a:rPr>
              <a:t>ipsum</a:t>
            </a:r>
            <a:r>
              <a:rPr lang="de-DE" sz="1250" b="1" dirty="0">
                <a:latin typeface="Calibri" panose="020F0502020204030204" pitchFamily="34" charset="0"/>
                <a:cs typeface="Calibri" panose="020F0502020204030204" pitchFamily="34" charset="0"/>
              </a:rPr>
              <a:t> </a:t>
            </a:r>
            <a:r>
              <a:rPr lang="de-DE" sz="1250" b="1" dirty="0" err="1">
                <a:latin typeface="Calibri" panose="020F0502020204030204" pitchFamily="34" charset="0"/>
                <a:cs typeface="Calibri" panose="020F0502020204030204" pitchFamily="34" charset="0"/>
              </a:rPr>
              <a:t>dolor</a:t>
            </a:r>
            <a:endParaRPr lang="de-DE" sz="1250" b="1" dirty="0">
              <a:latin typeface="Calibri" panose="020F0502020204030204" pitchFamily="34" charset="0"/>
              <a:cs typeface="Calibri" panose="020F0502020204030204" pitchFamily="34" charset="0"/>
            </a:endParaRPr>
          </a:p>
        </p:txBody>
      </p:sp>
      <p:sp>
        <p:nvSpPr>
          <p:cNvPr id="13" name="Rechteck 12">
            <a:extLst>
              <a:ext uri="{FF2B5EF4-FFF2-40B4-BE49-F238E27FC236}">
                <a16:creationId xmlns:a16="http://schemas.microsoft.com/office/drawing/2014/main" id="{14D36458-43E5-1E4A-BE37-7ABBE50AF7D2}"/>
              </a:ext>
            </a:extLst>
          </p:cNvPr>
          <p:cNvSpPr/>
          <p:nvPr/>
        </p:nvSpPr>
        <p:spPr>
          <a:xfrm>
            <a:off x="5489575" y="9354"/>
            <a:ext cx="2601034" cy="3770481"/>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DF2FA75D-9651-CC4D-A0AF-8466DB4EF2D8}"/>
              </a:ext>
            </a:extLst>
          </p:cNvPr>
          <p:cNvSpPr/>
          <p:nvPr/>
        </p:nvSpPr>
        <p:spPr>
          <a:xfrm>
            <a:off x="5489575" y="3779838"/>
            <a:ext cx="5202238" cy="3779838"/>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B3978477-F655-1149-9CB8-0A17ABFD02B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99829" y="1313693"/>
            <a:ext cx="270632" cy="270632"/>
          </a:xfrm>
          <a:prstGeom prst="rect">
            <a:avLst/>
          </a:prstGeom>
        </p:spPr>
      </p:pic>
      <p:sp>
        <p:nvSpPr>
          <p:cNvPr id="12" name="Inhaltsplatzhalter 2">
            <a:extLst>
              <a:ext uri="{FF2B5EF4-FFF2-40B4-BE49-F238E27FC236}">
                <a16:creationId xmlns:a16="http://schemas.microsoft.com/office/drawing/2014/main" id="{280E3907-D2F2-6948-B8AF-B84636E41EE1}"/>
              </a:ext>
            </a:extLst>
          </p:cNvPr>
          <p:cNvSpPr txBox="1">
            <a:spLocks/>
          </p:cNvSpPr>
          <p:nvPr/>
        </p:nvSpPr>
        <p:spPr>
          <a:xfrm>
            <a:off x="8428025" y="1532566"/>
            <a:ext cx="1924481" cy="1615827"/>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b="1" i="1">
                <a:latin typeface="Calibri" panose="020F0502020204030204" pitchFamily="34" charset="0"/>
                <a:cs typeface="Calibri" panose="020F0502020204030204" pitchFamily="34" charset="0"/>
              </a:rPr>
              <a:t>Die Entwicklungen hin zu einer Wissensgesellschaft zeigen sich in einem verbreiterten Zugang von Bürger.innen zu Wissen und der stärkeren Kopplung von Wissenschaft und gesellschaftlich nützlichen Innovationen.</a:t>
            </a:r>
          </a:p>
        </p:txBody>
      </p:sp>
    </p:spTree>
    <p:extLst>
      <p:ext uri="{BB962C8B-B14F-4D97-AF65-F5344CB8AC3E}">
        <p14:creationId xmlns:p14="http://schemas.microsoft.com/office/powerpoint/2010/main" val="4180491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61BEBCA2-B400-BE47-8E96-30F51C363FDE}"/>
              </a:ext>
            </a:extLst>
          </p:cNvPr>
          <p:cNvSpPr/>
          <p:nvPr/>
        </p:nvSpPr>
        <p:spPr>
          <a:xfrm>
            <a:off x="0" y="0"/>
            <a:ext cx="5202238" cy="75596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7332DDC5-D7EB-D346-87F0-7B7EAA2640C4}"/>
              </a:ext>
            </a:extLst>
          </p:cNvPr>
          <p:cNvSpPr>
            <a:spLocks noGrp="1"/>
          </p:cNvSpPr>
          <p:nvPr>
            <p:ph type="title"/>
          </p:nvPr>
        </p:nvSpPr>
        <p:spPr>
          <a:xfrm>
            <a:off x="5489157" y="503239"/>
            <a:ext cx="7814094" cy="863600"/>
          </a:xfrm>
        </p:spPr>
        <p:txBody>
          <a:bodyPr/>
          <a:lstStyle/>
          <a:p>
            <a:r>
              <a:rPr lang="de-DE"/>
              <a:t>Titel</a:t>
            </a:r>
          </a:p>
        </p:txBody>
      </p:sp>
      <p:sp>
        <p:nvSpPr>
          <p:cNvPr id="4" name="Foliennummernplatzhalter 3">
            <a:extLst>
              <a:ext uri="{FF2B5EF4-FFF2-40B4-BE49-F238E27FC236}">
                <a16:creationId xmlns:a16="http://schemas.microsoft.com/office/drawing/2014/main" id="{4F4940C5-95E2-E147-9949-A31EEBBCC99C}"/>
              </a:ext>
            </a:extLst>
          </p:cNvPr>
          <p:cNvSpPr>
            <a:spLocks noGrp="1"/>
          </p:cNvSpPr>
          <p:nvPr>
            <p:ph type="sldNum" sz="quarter" idx="12"/>
          </p:nvPr>
        </p:nvSpPr>
        <p:spPr/>
        <p:txBody>
          <a:bodyPr/>
          <a:lstStyle/>
          <a:p>
            <a:fld id="{BA6FFAF3-5CE7-1E4A-B297-9EAF17666F00}" type="slidenum">
              <a:rPr lang="de-DE" smtClean="0"/>
              <a:t>20</a:t>
            </a:fld>
            <a:endParaRPr lang="de-DE" dirty="0"/>
          </a:p>
        </p:txBody>
      </p:sp>
      <p:sp>
        <p:nvSpPr>
          <p:cNvPr id="10" name="Inhaltsplatzhalter 2">
            <a:extLst>
              <a:ext uri="{FF2B5EF4-FFF2-40B4-BE49-F238E27FC236}">
                <a16:creationId xmlns:a16="http://schemas.microsoft.com/office/drawing/2014/main" id="{2F22B864-D86E-0D4E-8212-45FAE1E11FFA}"/>
              </a:ext>
            </a:extLst>
          </p:cNvPr>
          <p:cNvSpPr txBox="1">
            <a:spLocks/>
          </p:cNvSpPr>
          <p:nvPr/>
        </p:nvSpPr>
        <p:spPr>
          <a:xfrm>
            <a:off x="5489576" y="1366839"/>
            <a:ext cx="3899598" cy="1382086"/>
          </a:xfrm>
          <a:prstGeom prst="rect">
            <a:avLst/>
          </a:prstGeom>
        </p:spPr>
        <p:txBody>
          <a:bodyPr wrap="square" tIns="18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500" b="1">
                <a:latin typeface="Calibri" panose="020F0502020204030204" pitchFamily="34" charset="0"/>
                <a:cs typeface="Calibri" panose="020F0502020204030204" pitchFamily="34" charset="0"/>
              </a:rPr>
              <a:t>Ein Teaser Lorem ipsum dolor sit amet, consetetur sadipscing elitr, sed diam nonumy eirmod tempor invidunt ut labore et dolore magna aliquyam erat, sed diam voluptua. At vero eos et accusam et.</a:t>
            </a:r>
          </a:p>
        </p:txBody>
      </p:sp>
      <p:sp>
        <p:nvSpPr>
          <p:cNvPr id="16" name="Inhaltsplatzhalter 2">
            <a:extLst>
              <a:ext uri="{FF2B5EF4-FFF2-40B4-BE49-F238E27FC236}">
                <a16:creationId xmlns:a16="http://schemas.microsoft.com/office/drawing/2014/main" id="{6F5D6053-3E71-6D45-B886-3F3288552867}"/>
              </a:ext>
            </a:extLst>
          </p:cNvPr>
          <p:cNvSpPr txBox="1">
            <a:spLocks/>
          </p:cNvSpPr>
          <p:nvPr/>
        </p:nvSpPr>
        <p:spPr>
          <a:xfrm>
            <a:off x="5489576" y="3885668"/>
            <a:ext cx="3899388" cy="2086147"/>
          </a:xfrm>
          <a:prstGeom prst="rect">
            <a:avLst/>
          </a:prstGeom>
        </p:spPr>
        <p:txBody>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a:t>Absatz erster Ordnung Lorem ipsum dolor sit amet, consetetur sadipscing elitr, sed diam nonumy eirmod tempor invidunt ut labore et dolore magna aliquyam erat, sed diam voluptua. At vero eos et accusam et justo duo dolores et ea rebum. Stet clita kasd gubergren, no sea takimata sanctus est</a:t>
            </a:r>
          </a:p>
        </p:txBody>
      </p:sp>
      <p:sp>
        <p:nvSpPr>
          <p:cNvPr id="17" name="Inhaltsplatzhalter 2">
            <a:extLst>
              <a:ext uri="{FF2B5EF4-FFF2-40B4-BE49-F238E27FC236}">
                <a16:creationId xmlns:a16="http://schemas.microsoft.com/office/drawing/2014/main" id="{E95B862D-AC14-684A-8615-4BAEECBBB8A0}"/>
              </a:ext>
            </a:extLst>
          </p:cNvPr>
          <p:cNvSpPr txBox="1">
            <a:spLocks/>
          </p:cNvSpPr>
          <p:nvPr/>
        </p:nvSpPr>
        <p:spPr>
          <a:xfrm>
            <a:off x="5489576" y="3596915"/>
            <a:ext cx="2950744" cy="284693"/>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250" b="1">
                <a:latin typeface="Calibri" panose="020F0502020204030204" pitchFamily="34" charset="0"/>
                <a:cs typeface="Calibri" panose="020F0502020204030204" pitchFamily="34" charset="0"/>
              </a:rPr>
              <a:t>Zwischenüberschrift Lorem ipsum dolor</a:t>
            </a:r>
          </a:p>
        </p:txBody>
      </p:sp>
      <p:grpSp>
        <p:nvGrpSpPr>
          <p:cNvPr id="12" name="Gruppieren 11">
            <a:extLst>
              <a:ext uri="{FF2B5EF4-FFF2-40B4-BE49-F238E27FC236}">
                <a16:creationId xmlns:a16="http://schemas.microsoft.com/office/drawing/2014/main" id="{9DD5CB3B-C31F-9849-9B97-2852CB1C6D04}"/>
              </a:ext>
            </a:extLst>
          </p:cNvPr>
          <p:cNvGrpSpPr/>
          <p:nvPr/>
        </p:nvGrpSpPr>
        <p:grpSpPr>
          <a:xfrm>
            <a:off x="8192398" y="5616539"/>
            <a:ext cx="1921777" cy="710551"/>
            <a:chOff x="637004" y="4488156"/>
            <a:chExt cx="1921777" cy="710551"/>
          </a:xfrm>
        </p:grpSpPr>
        <p:sp>
          <p:nvSpPr>
            <p:cNvPr id="13" name="Rechteck 12">
              <a:extLst>
                <a:ext uri="{FF2B5EF4-FFF2-40B4-BE49-F238E27FC236}">
                  <a16:creationId xmlns:a16="http://schemas.microsoft.com/office/drawing/2014/main" id="{D9030BF3-23D3-4C41-B457-D559797C8EB6}"/>
                </a:ext>
              </a:extLst>
            </p:cNvPr>
            <p:cNvSpPr/>
            <p:nvPr/>
          </p:nvSpPr>
          <p:spPr>
            <a:xfrm>
              <a:off x="772321" y="4488156"/>
              <a:ext cx="1786460" cy="710551"/>
            </a:xfrm>
            <a:prstGeom prst="rect">
              <a:avLst/>
            </a:prstGeom>
            <a:solidFill>
              <a:schemeClr val="bg1"/>
            </a:solidFill>
            <a:ln w="6350">
              <a:noFill/>
            </a:ln>
            <a:effectLst/>
          </p:spPr>
          <p:txBody>
            <a:bodyPr wrap="square" lIns="144000" tIns="125999" rIns="90000" bIns="90000">
              <a:spAutoFit/>
            </a:bodyPr>
            <a:lstStyle/>
            <a:p>
              <a:pPr defTabSz="1007943">
                <a:spcBef>
                  <a:spcPts val="1200"/>
                </a:spcBef>
              </a:pPr>
              <a:r>
                <a:rPr lang="de-DE" sz="800">
                  <a:solidFill>
                    <a:schemeClr val="tx2"/>
                  </a:solidFill>
                  <a:latin typeface="Calibri Light" panose="020F0302020204030204" pitchFamily="34" charset="0"/>
                  <a:cs typeface="Calibri Light" panose="020F0302020204030204" pitchFamily="34" charset="0"/>
                </a:rPr>
                <a:t>Ut wisi enim ad minim veniam, quis nostrud exerci tation ullamcorper suscipit lobortis nisl ut aliquip ex ea commodo consequat.</a:t>
              </a:r>
            </a:p>
          </p:txBody>
        </p:sp>
        <p:pic>
          <p:nvPicPr>
            <p:cNvPr id="14" name="Grafik 13">
              <a:extLst>
                <a:ext uri="{FF2B5EF4-FFF2-40B4-BE49-F238E27FC236}">
                  <a16:creationId xmlns:a16="http://schemas.microsoft.com/office/drawing/2014/main" id="{53FB4C41-CCD4-4640-AA52-4B3B66DEFEE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37004" y="4580195"/>
              <a:ext cx="180000" cy="180000"/>
            </a:xfrm>
            <a:prstGeom prst="rect">
              <a:avLst/>
            </a:prstGeom>
          </p:spPr>
        </p:pic>
      </p:grpSp>
      <p:grpSp>
        <p:nvGrpSpPr>
          <p:cNvPr id="15" name="Gruppieren 14">
            <a:extLst>
              <a:ext uri="{FF2B5EF4-FFF2-40B4-BE49-F238E27FC236}">
                <a16:creationId xmlns:a16="http://schemas.microsoft.com/office/drawing/2014/main" id="{E2EF40E2-D6B9-3346-AD60-0F65207E74D8}"/>
              </a:ext>
            </a:extLst>
          </p:cNvPr>
          <p:cNvGrpSpPr/>
          <p:nvPr/>
        </p:nvGrpSpPr>
        <p:grpSpPr>
          <a:xfrm>
            <a:off x="8192398" y="6301497"/>
            <a:ext cx="1921777" cy="710551"/>
            <a:chOff x="2644881" y="5245162"/>
            <a:chExt cx="1921777" cy="710551"/>
          </a:xfrm>
        </p:grpSpPr>
        <p:sp>
          <p:nvSpPr>
            <p:cNvPr id="18" name="Rechteck 17">
              <a:extLst>
                <a:ext uri="{FF2B5EF4-FFF2-40B4-BE49-F238E27FC236}">
                  <a16:creationId xmlns:a16="http://schemas.microsoft.com/office/drawing/2014/main" id="{7F7C9F26-25F1-C14A-9F26-7805EA45E413}"/>
                </a:ext>
              </a:extLst>
            </p:cNvPr>
            <p:cNvSpPr/>
            <p:nvPr/>
          </p:nvSpPr>
          <p:spPr>
            <a:xfrm>
              <a:off x="2780198" y="5245162"/>
              <a:ext cx="1786460" cy="710551"/>
            </a:xfrm>
            <a:prstGeom prst="rect">
              <a:avLst/>
            </a:prstGeom>
            <a:solidFill>
              <a:schemeClr val="bg1"/>
            </a:solidFill>
            <a:ln w="6350">
              <a:noFill/>
            </a:ln>
            <a:effectLst/>
          </p:spPr>
          <p:txBody>
            <a:bodyPr wrap="square" lIns="144000" tIns="125999" rIns="90000" bIns="90000">
              <a:spAutoFit/>
            </a:bodyPr>
            <a:lstStyle/>
            <a:p>
              <a:pPr defTabSz="1007943">
                <a:spcBef>
                  <a:spcPts val="1200"/>
                </a:spcBef>
              </a:pPr>
              <a:r>
                <a:rPr lang="de-DE" sz="800">
                  <a:solidFill>
                    <a:schemeClr val="tx2"/>
                  </a:solidFill>
                  <a:latin typeface="Calibri Light" panose="020F0302020204030204" pitchFamily="34" charset="0"/>
                  <a:cs typeface="Calibri Light" panose="020F0302020204030204" pitchFamily="34" charset="0"/>
                </a:rPr>
                <a:t>Ut wisi enim ad minim veniam, quis nostrud exerci tation ullamcorper suscipit lobortis nisl ut aliquip ex ea commodo consequat.</a:t>
              </a:r>
            </a:p>
          </p:txBody>
        </p:sp>
        <p:pic>
          <p:nvPicPr>
            <p:cNvPr id="19" name="Grafik 18">
              <a:extLst>
                <a:ext uri="{FF2B5EF4-FFF2-40B4-BE49-F238E27FC236}">
                  <a16:creationId xmlns:a16="http://schemas.microsoft.com/office/drawing/2014/main" id="{FA82B26A-2AAC-6B46-90BA-4CFBB38E122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644881" y="5338071"/>
              <a:ext cx="180000" cy="180000"/>
            </a:xfrm>
            <a:prstGeom prst="rect">
              <a:avLst/>
            </a:prstGeom>
          </p:spPr>
        </p:pic>
      </p:grpSp>
      <p:grpSp>
        <p:nvGrpSpPr>
          <p:cNvPr id="23" name="Gruppieren 22">
            <a:extLst>
              <a:ext uri="{FF2B5EF4-FFF2-40B4-BE49-F238E27FC236}">
                <a16:creationId xmlns:a16="http://schemas.microsoft.com/office/drawing/2014/main" id="{C4834237-B040-4E4F-B62C-93B01966BC41}"/>
              </a:ext>
            </a:extLst>
          </p:cNvPr>
          <p:cNvGrpSpPr/>
          <p:nvPr/>
        </p:nvGrpSpPr>
        <p:grpSpPr>
          <a:xfrm>
            <a:off x="6043086" y="5616539"/>
            <a:ext cx="1921777" cy="710551"/>
            <a:chOff x="637004" y="4488156"/>
            <a:chExt cx="1921777" cy="710551"/>
          </a:xfrm>
        </p:grpSpPr>
        <p:sp>
          <p:nvSpPr>
            <p:cNvPr id="24" name="Rechteck 23">
              <a:extLst>
                <a:ext uri="{FF2B5EF4-FFF2-40B4-BE49-F238E27FC236}">
                  <a16:creationId xmlns:a16="http://schemas.microsoft.com/office/drawing/2014/main" id="{D2DF08D9-D35E-AD48-ABB6-5D1832517CB5}"/>
                </a:ext>
              </a:extLst>
            </p:cNvPr>
            <p:cNvSpPr/>
            <p:nvPr/>
          </p:nvSpPr>
          <p:spPr>
            <a:xfrm>
              <a:off x="772321" y="4488156"/>
              <a:ext cx="1786460" cy="710551"/>
            </a:xfrm>
            <a:prstGeom prst="rect">
              <a:avLst/>
            </a:prstGeom>
            <a:solidFill>
              <a:schemeClr val="bg1"/>
            </a:solidFill>
            <a:ln w="6350">
              <a:noFill/>
            </a:ln>
            <a:effectLst/>
          </p:spPr>
          <p:txBody>
            <a:bodyPr wrap="square" lIns="144000" tIns="125999" rIns="90000" bIns="90000">
              <a:spAutoFit/>
            </a:bodyPr>
            <a:lstStyle/>
            <a:p>
              <a:pPr defTabSz="1007943">
                <a:spcBef>
                  <a:spcPts val="1200"/>
                </a:spcBef>
              </a:pPr>
              <a:r>
                <a:rPr lang="de-DE" sz="800">
                  <a:solidFill>
                    <a:schemeClr val="tx2"/>
                  </a:solidFill>
                  <a:latin typeface="Calibri Light" panose="020F0302020204030204" pitchFamily="34" charset="0"/>
                  <a:cs typeface="Calibri Light" panose="020F0302020204030204" pitchFamily="34" charset="0"/>
                </a:rPr>
                <a:t>Ut wisi enim ad minim veniam, quis nostrud exerci tation ullamcorper suscipit lobortis nisl ut aliquip ex ea commodo consequat.</a:t>
              </a:r>
            </a:p>
          </p:txBody>
        </p:sp>
        <p:pic>
          <p:nvPicPr>
            <p:cNvPr id="25" name="Grafik 24">
              <a:extLst>
                <a:ext uri="{FF2B5EF4-FFF2-40B4-BE49-F238E27FC236}">
                  <a16:creationId xmlns:a16="http://schemas.microsoft.com/office/drawing/2014/main" id="{47058F2E-F6F3-E544-80B5-1A3DBCAA97C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37004" y="4580195"/>
              <a:ext cx="180000" cy="180000"/>
            </a:xfrm>
            <a:prstGeom prst="rect">
              <a:avLst/>
            </a:prstGeom>
          </p:spPr>
        </p:pic>
      </p:grpSp>
      <p:grpSp>
        <p:nvGrpSpPr>
          <p:cNvPr id="26" name="Gruppieren 25">
            <a:extLst>
              <a:ext uri="{FF2B5EF4-FFF2-40B4-BE49-F238E27FC236}">
                <a16:creationId xmlns:a16="http://schemas.microsoft.com/office/drawing/2014/main" id="{FFE4C90E-1386-8840-8FBB-86EE625E7546}"/>
              </a:ext>
            </a:extLst>
          </p:cNvPr>
          <p:cNvGrpSpPr/>
          <p:nvPr/>
        </p:nvGrpSpPr>
        <p:grpSpPr>
          <a:xfrm>
            <a:off x="6043086" y="6301497"/>
            <a:ext cx="1921777" cy="710551"/>
            <a:chOff x="2644881" y="5245162"/>
            <a:chExt cx="1921777" cy="710551"/>
          </a:xfrm>
        </p:grpSpPr>
        <p:sp>
          <p:nvSpPr>
            <p:cNvPr id="27" name="Rechteck 26">
              <a:extLst>
                <a:ext uri="{FF2B5EF4-FFF2-40B4-BE49-F238E27FC236}">
                  <a16:creationId xmlns:a16="http://schemas.microsoft.com/office/drawing/2014/main" id="{36C0FC03-0E01-8E4B-B0A7-C171C827CA24}"/>
                </a:ext>
              </a:extLst>
            </p:cNvPr>
            <p:cNvSpPr/>
            <p:nvPr/>
          </p:nvSpPr>
          <p:spPr>
            <a:xfrm>
              <a:off x="2780198" y="5245162"/>
              <a:ext cx="1786460" cy="710551"/>
            </a:xfrm>
            <a:prstGeom prst="rect">
              <a:avLst/>
            </a:prstGeom>
            <a:solidFill>
              <a:schemeClr val="bg1"/>
            </a:solidFill>
            <a:ln w="6350">
              <a:noFill/>
            </a:ln>
            <a:effectLst/>
          </p:spPr>
          <p:txBody>
            <a:bodyPr wrap="square" lIns="144000" tIns="125999" rIns="90000" bIns="90000">
              <a:spAutoFit/>
            </a:bodyPr>
            <a:lstStyle/>
            <a:p>
              <a:pPr defTabSz="1007943">
                <a:spcBef>
                  <a:spcPts val="1200"/>
                </a:spcBef>
              </a:pPr>
              <a:r>
                <a:rPr lang="de-DE" sz="800">
                  <a:solidFill>
                    <a:schemeClr val="tx2"/>
                  </a:solidFill>
                  <a:latin typeface="Calibri Light" panose="020F0302020204030204" pitchFamily="34" charset="0"/>
                  <a:cs typeface="Calibri Light" panose="020F0302020204030204" pitchFamily="34" charset="0"/>
                </a:rPr>
                <a:t>Ut wisi enim ad minim veniam, quis nostrud exerci tation ullamcorper suscipit lobortis nisl ut aliquip ex ea commodo consequat.</a:t>
              </a:r>
            </a:p>
          </p:txBody>
        </p:sp>
        <p:pic>
          <p:nvPicPr>
            <p:cNvPr id="28" name="Grafik 27">
              <a:extLst>
                <a:ext uri="{FF2B5EF4-FFF2-40B4-BE49-F238E27FC236}">
                  <a16:creationId xmlns:a16="http://schemas.microsoft.com/office/drawing/2014/main" id="{8A71E6EA-0B2E-5A47-8493-D92CFB2F2DA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644881" y="5338071"/>
              <a:ext cx="180000" cy="180000"/>
            </a:xfrm>
            <a:prstGeom prst="rect">
              <a:avLst/>
            </a:prstGeom>
          </p:spPr>
        </p:pic>
      </p:grpSp>
    </p:spTree>
    <p:extLst>
      <p:ext uri="{BB962C8B-B14F-4D97-AF65-F5344CB8AC3E}">
        <p14:creationId xmlns:p14="http://schemas.microsoft.com/office/powerpoint/2010/main" val="4280146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61BEBCA2-B400-BE47-8E96-30F51C363FDE}"/>
              </a:ext>
            </a:extLst>
          </p:cNvPr>
          <p:cNvSpPr/>
          <p:nvPr/>
        </p:nvSpPr>
        <p:spPr>
          <a:xfrm>
            <a:off x="-1" y="1"/>
            <a:ext cx="10691813" cy="54356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4F4940C5-95E2-E147-9949-A31EEBBCC99C}"/>
              </a:ext>
            </a:extLst>
          </p:cNvPr>
          <p:cNvSpPr>
            <a:spLocks noGrp="1"/>
          </p:cNvSpPr>
          <p:nvPr>
            <p:ph type="sldNum" sz="quarter" idx="12"/>
          </p:nvPr>
        </p:nvSpPr>
        <p:spPr/>
        <p:txBody>
          <a:bodyPr/>
          <a:lstStyle/>
          <a:p>
            <a:fld id="{BA6FFAF3-5CE7-1E4A-B297-9EAF17666F00}" type="slidenum">
              <a:rPr lang="de-DE" smtClean="0"/>
              <a:t>21</a:t>
            </a:fld>
            <a:endParaRPr lang="de-DE" dirty="0"/>
          </a:p>
        </p:txBody>
      </p:sp>
      <p:sp>
        <p:nvSpPr>
          <p:cNvPr id="15" name="Rechteck 14">
            <a:extLst>
              <a:ext uri="{FF2B5EF4-FFF2-40B4-BE49-F238E27FC236}">
                <a16:creationId xmlns:a16="http://schemas.microsoft.com/office/drawing/2014/main" id="{06F18459-AFDB-F345-818F-86CA96C39E63}"/>
              </a:ext>
            </a:extLst>
          </p:cNvPr>
          <p:cNvSpPr/>
          <p:nvPr/>
        </p:nvSpPr>
        <p:spPr>
          <a:xfrm>
            <a:off x="628648" y="4392613"/>
            <a:ext cx="4718051" cy="23749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DF5AF4EB-A82E-3642-B3F9-E141199302B5}"/>
              </a:ext>
            </a:extLst>
          </p:cNvPr>
          <p:cNvSpPr/>
          <p:nvPr/>
        </p:nvSpPr>
        <p:spPr>
          <a:xfrm>
            <a:off x="7687163" y="4392613"/>
            <a:ext cx="2376000" cy="23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05D92C0C-05A7-C34A-9277-FE317F6C7491}"/>
              </a:ext>
            </a:extLst>
          </p:cNvPr>
          <p:cNvSpPr/>
          <p:nvPr/>
        </p:nvSpPr>
        <p:spPr>
          <a:xfrm>
            <a:off x="5311163" y="4392613"/>
            <a:ext cx="2376000" cy="237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Inhaltsplatzhalter 2">
            <a:extLst>
              <a:ext uri="{FF2B5EF4-FFF2-40B4-BE49-F238E27FC236}">
                <a16:creationId xmlns:a16="http://schemas.microsoft.com/office/drawing/2014/main" id="{87647A9D-2F07-DC44-9C7C-29127FA61ED8}"/>
              </a:ext>
            </a:extLst>
          </p:cNvPr>
          <p:cNvSpPr txBox="1">
            <a:spLocks/>
          </p:cNvSpPr>
          <p:nvPr/>
        </p:nvSpPr>
        <p:spPr>
          <a:xfrm>
            <a:off x="782915" y="5523768"/>
            <a:ext cx="4332009" cy="1151254"/>
          </a:xfrm>
          <a:prstGeom prst="rect">
            <a:avLst/>
          </a:prstGeom>
        </p:spPr>
        <p:txBody>
          <a:bodyPr wrap="square" tIns="18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500" b="1">
                <a:latin typeface="Calibri" panose="020F0502020204030204" pitchFamily="34" charset="0"/>
                <a:cs typeface="Calibri" panose="020F0502020204030204" pitchFamily="34" charset="0"/>
              </a:rPr>
              <a:t>Ein Teaser Lorem ipsum dolor sit amet, consetetur sadipscing elitr, sed diam nonumy eirmod tempor invidunt ut labore et dolore magna aliquyam erat, sed diam voluptua. At vero eos et accusam et.</a:t>
            </a:r>
          </a:p>
        </p:txBody>
      </p:sp>
      <p:sp>
        <p:nvSpPr>
          <p:cNvPr id="24" name="Inhaltsplatzhalter 2">
            <a:extLst>
              <a:ext uri="{FF2B5EF4-FFF2-40B4-BE49-F238E27FC236}">
                <a16:creationId xmlns:a16="http://schemas.microsoft.com/office/drawing/2014/main" id="{6F5FFCD9-1C98-B243-BD11-B77CBF0F39A4}"/>
              </a:ext>
            </a:extLst>
          </p:cNvPr>
          <p:cNvSpPr txBox="1">
            <a:spLocks/>
          </p:cNvSpPr>
          <p:nvPr/>
        </p:nvSpPr>
        <p:spPr>
          <a:xfrm>
            <a:off x="5345906" y="5890582"/>
            <a:ext cx="2271511" cy="916310"/>
          </a:xfrm>
          <a:prstGeom prst="rect">
            <a:avLst/>
          </a:prstGeom>
        </p:spPr>
        <p:txBody>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a:solidFill>
                  <a:schemeClr val="bg1"/>
                </a:solidFill>
              </a:rPr>
              <a:t>Absatz erster Ordnung Lorem ipsum dolor sit amet, consetetur sadipscing elitr, sed diam nonumy eirmod tempor invidunt ut</a:t>
            </a:r>
          </a:p>
        </p:txBody>
      </p:sp>
      <p:sp>
        <p:nvSpPr>
          <p:cNvPr id="25" name="Inhaltsplatzhalter 2">
            <a:extLst>
              <a:ext uri="{FF2B5EF4-FFF2-40B4-BE49-F238E27FC236}">
                <a16:creationId xmlns:a16="http://schemas.microsoft.com/office/drawing/2014/main" id="{6255E0CA-5F81-3A49-808E-A6FFD61E3EFB}"/>
              </a:ext>
            </a:extLst>
          </p:cNvPr>
          <p:cNvSpPr txBox="1">
            <a:spLocks/>
          </p:cNvSpPr>
          <p:nvPr/>
        </p:nvSpPr>
        <p:spPr>
          <a:xfrm>
            <a:off x="5345906" y="5601828"/>
            <a:ext cx="2145018" cy="284693"/>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250" b="1">
                <a:solidFill>
                  <a:schemeClr val="bg1"/>
                </a:solidFill>
                <a:latin typeface="Calibri" panose="020F0502020204030204" pitchFamily="34" charset="0"/>
                <a:cs typeface="Calibri" panose="020F0502020204030204" pitchFamily="34" charset="0"/>
              </a:rPr>
              <a:t>Lorem ipsum dolor</a:t>
            </a:r>
          </a:p>
        </p:txBody>
      </p:sp>
      <p:sp>
        <p:nvSpPr>
          <p:cNvPr id="26" name="Inhaltsplatzhalter 2">
            <a:extLst>
              <a:ext uri="{FF2B5EF4-FFF2-40B4-BE49-F238E27FC236}">
                <a16:creationId xmlns:a16="http://schemas.microsoft.com/office/drawing/2014/main" id="{A7EE185D-2D5F-2345-9BCA-846587ECB7F8}"/>
              </a:ext>
            </a:extLst>
          </p:cNvPr>
          <p:cNvSpPr txBox="1">
            <a:spLocks/>
          </p:cNvSpPr>
          <p:nvPr/>
        </p:nvSpPr>
        <p:spPr>
          <a:xfrm>
            <a:off x="7756909" y="5917487"/>
            <a:ext cx="2271511" cy="916310"/>
          </a:xfrm>
          <a:prstGeom prst="rect">
            <a:avLst/>
          </a:prstGeom>
        </p:spPr>
        <p:txBody>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a:solidFill>
                  <a:schemeClr val="bg1"/>
                </a:solidFill>
              </a:rPr>
              <a:t>Absatz erster Ordnung Lorem ipsum dolor sit amet, consetetur sadipscing elitr, sed diam nonumy eirmod tempor invidunt ut</a:t>
            </a:r>
          </a:p>
        </p:txBody>
      </p:sp>
      <p:sp>
        <p:nvSpPr>
          <p:cNvPr id="27" name="Inhaltsplatzhalter 2">
            <a:extLst>
              <a:ext uri="{FF2B5EF4-FFF2-40B4-BE49-F238E27FC236}">
                <a16:creationId xmlns:a16="http://schemas.microsoft.com/office/drawing/2014/main" id="{202656B3-27FD-574E-9450-6AF0EEAF8A98}"/>
              </a:ext>
            </a:extLst>
          </p:cNvPr>
          <p:cNvSpPr txBox="1">
            <a:spLocks/>
          </p:cNvSpPr>
          <p:nvPr/>
        </p:nvSpPr>
        <p:spPr>
          <a:xfrm>
            <a:off x="7756909" y="5628733"/>
            <a:ext cx="2122972" cy="284693"/>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250" b="1">
                <a:solidFill>
                  <a:schemeClr val="bg1"/>
                </a:solidFill>
                <a:latin typeface="Calibri" panose="020F0502020204030204" pitchFamily="34" charset="0"/>
                <a:cs typeface="Calibri" panose="020F0502020204030204" pitchFamily="34" charset="0"/>
              </a:rPr>
              <a:t>Lorem ipsum dolor</a:t>
            </a:r>
          </a:p>
        </p:txBody>
      </p:sp>
      <p:pic>
        <p:nvPicPr>
          <p:cNvPr id="28" name="Grafik 27">
            <a:extLst>
              <a:ext uri="{FF2B5EF4-FFF2-40B4-BE49-F238E27FC236}">
                <a16:creationId xmlns:a16="http://schemas.microsoft.com/office/drawing/2014/main" id="{F3591C84-6051-B849-A604-A54523A4FFD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1836" y="4493238"/>
            <a:ext cx="946686" cy="946686"/>
          </a:xfrm>
          <a:prstGeom prst="rect">
            <a:avLst/>
          </a:prstGeom>
        </p:spPr>
      </p:pic>
      <p:pic>
        <p:nvPicPr>
          <p:cNvPr id="29" name="Grafik 28">
            <a:extLst>
              <a:ext uri="{FF2B5EF4-FFF2-40B4-BE49-F238E27FC236}">
                <a16:creationId xmlns:a16="http://schemas.microsoft.com/office/drawing/2014/main" id="{3E6949A5-4A49-4A45-945D-DAFDB29BA04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59885" y="4493238"/>
            <a:ext cx="946686" cy="946686"/>
          </a:xfrm>
          <a:prstGeom prst="rect">
            <a:avLst/>
          </a:prstGeom>
        </p:spPr>
      </p:pic>
      <p:pic>
        <p:nvPicPr>
          <p:cNvPr id="30" name="Grafik 29">
            <a:extLst>
              <a:ext uri="{FF2B5EF4-FFF2-40B4-BE49-F238E27FC236}">
                <a16:creationId xmlns:a16="http://schemas.microsoft.com/office/drawing/2014/main" id="{C5145EE5-7063-074C-86BB-E01C71C7ED0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310169" y="4493238"/>
            <a:ext cx="946686" cy="946686"/>
          </a:xfrm>
          <a:prstGeom prst="rect">
            <a:avLst/>
          </a:prstGeom>
        </p:spPr>
      </p:pic>
      <p:sp>
        <p:nvSpPr>
          <p:cNvPr id="16" name="Inhaltsplatzhalter 2">
            <a:extLst>
              <a:ext uri="{FF2B5EF4-FFF2-40B4-BE49-F238E27FC236}">
                <a16:creationId xmlns:a16="http://schemas.microsoft.com/office/drawing/2014/main" id="{7FDE503A-79E8-404B-9E47-AD770694D12A}"/>
              </a:ext>
            </a:extLst>
          </p:cNvPr>
          <p:cNvSpPr txBox="1">
            <a:spLocks/>
          </p:cNvSpPr>
          <p:nvPr/>
        </p:nvSpPr>
        <p:spPr>
          <a:xfrm rot="16200000">
            <a:off x="9484000" y="6252452"/>
            <a:ext cx="2020344" cy="395287"/>
          </a:xfrm>
          <a:prstGeom prst="rect">
            <a:avLst/>
          </a:prstGeom>
        </p:spPr>
        <p:txBody>
          <a:bodyPr wrap="square" anchor="ctr" anchorCtr="0">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r>
              <a:rPr lang="de-DE" dirty="0">
                <a:solidFill>
                  <a:schemeClr val="tx2"/>
                </a:solidFill>
              </a:rPr>
              <a:t>Bild: </a:t>
            </a:r>
            <a:r>
              <a:rPr lang="lv-LV" dirty="0">
                <a:solidFill>
                  <a:schemeClr val="tx2"/>
                </a:solidFill>
              </a:rPr>
              <a:t>Mārtiņš </a:t>
            </a:r>
            <a:r>
              <a:rPr lang="lv-LV" dirty="0" err="1">
                <a:solidFill>
                  <a:schemeClr val="tx2"/>
                </a:solidFill>
              </a:rPr>
              <a:t>Zemlickis</a:t>
            </a:r>
            <a:r>
              <a:rPr lang="lv-LV" dirty="0">
                <a:solidFill>
                  <a:schemeClr val="tx2"/>
                </a:solidFill>
              </a:rPr>
              <a:t> (</a:t>
            </a:r>
            <a:r>
              <a:rPr lang="lv-LV" dirty="0">
                <a:solidFill>
                  <a:schemeClr val="tx2"/>
                </a:solidFill>
                <a:hlinkClick r:id="rId9">
                  <a:extLst>
                    <a:ext uri="{A12FA001-AC4F-418D-AE19-62706E023703}">
                      <ahyp:hlinkClr xmlns:ahyp="http://schemas.microsoft.com/office/drawing/2018/hyperlinkcolor" val="tx"/>
                    </a:ext>
                  </a:extLst>
                </a:hlinkClick>
              </a:rPr>
              <a:t>t1p.de/7xhi</a:t>
            </a:r>
            <a:r>
              <a:rPr lang="lv-LV" dirty="0">
                <a:solidFill>
                  <a:schemeClr val="tx2"/>
                </a:solidFill>
              </a:rPr>
              <a:t>), </a:t>
            </a:r>
            <a:r>
              <a:rPr lang="lv-LV" dirty="0" err="1">
                <a:solidFill>
                  <a:schemeClr val="tx2"/>
                </a:solidFill>
              </a:rPr>
              <a:t>New</a:t>
            </a:r>
            <a:r>
              <a:rPr lang="lv-LV" dirty="0">
                <a:solidFill>
                  <a:schemeClr val="tx2"/>
                </a:solidFill>
              </a:rPr>
              <a:t> </a:t>
            </a:r>
            <a:r>
              <a:rPr lang="lv-LV" dirty="0" err="1">
                <a:solidFill>
                  <a:schemeClr val="tx2"/>
                </a:solidFill>
              </a:rPr>
              <a:t>Energy</a:t>
            </a:r>
            <a:r>
              <a:rPr lang="lv-LV" dirty="0">
                <a:solidFill>
                  <a:schemeClr val="tx2"/>
                </a:solidFill>
              </a:rPr>
              <a:t> (</a:t>
            </a:r>
            <a:r>
              <a:rPr lang="lv-LV" dirty="0">
                <a:solidFill>
                  <a:schemeClr val="tx2"/>
                </a:solidFill>
                <a:hlinkClick r:id="rId10">
                  <a:extLst>
                    <a:ext uri="{A12FA001-AC4F-418D-AE19-62706E023703}">
                      <ahyp:hlinkClr xmlns:ahyp="http://schemas.microsoft.com/office/drawing/2018/hyperlinkcolor" val="tx"/>
                    </a:ext>
                  </a:extLst>
                </a:hlinkClick>
              </a:rPr>
              <a:t>t1p.de/7n4y</a:t>
            </a:r>
            <a:r>
              <a:rPr lang="lv-LV" dirty="0">
                <a:solidFill>
                  <a:schemeClr val="tx2"/>
                </a:solidFill>
              </a:rPr>
              <a:t> –</a:t>
            </a:r>
            <a:r>
              <a:rPr lang="de-DE" dirty="0">
                <a:solidFill>
                  <a:schemeClr val="tx2"/>
                </a:solidFill>
              </a:rPr>
              <a:t> </a:t>
            </a:r>
            <a:r>
              <a:rPr lang="de-DE" dirty="0">
                <a:solidFill>
                  <a:schemeClr val="tx2"/>
                </a:solidFill>
                <a:hlinkClick r:id="rId11">
                  <a:extLst>
                    <a:ext uri="{A12FA001-AC4F-418D-AE19-62706E023703}">
                      <ahyp:hlinkClr xmlns:ahyp="http://schemas.microsoft.com/office/drawing/2018/hyperlinkcolor" val="tx"/>
                    </a:ext>
                  </a:extLst>
                </a:hlinkClick>
              </a:rPr>
              <a:t>Unsplash license</a:t>
            </a:r>
            <a:r>
              <a:rPr lang="de-DE" dirty="0">
                <a:solidFill>
                  <a:schemeClr val="tx2"/>
                </a:solidFill>
              </a:rPr>
              <a:t>)</a:t>
            </a:r>
          </a:p>
        </p:txBody>
      </p:sp>
    </p:spTree>
    <p:extLst>
      <p:ext uri="{BB962C8B-B14F-4D97-AF65-F5344CB8AC3E}">
        <p14:creationId xmlns:p14="http://schemas.microsoft.com/office/powerpoint/2010/main" val="1641620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0"/>
          </a:schemeClr>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E088128-ED57-7E4A-94F6-CCA75FCCC75A}"/>
              </a:ext>
            </a:extLst>
          </p:cNvPr>
          <p:cNvSpPr/>
          <p:nvPr/>
        </p:nvSpPr>
        <p:spPr>
          <a:xfrm>
            <a:off x="0" y="0"/>
            <a:ext cx="10691813" cy="6911975"/>
          </a:xfrm>
          <a:prstGeom prst="rect">
            <a:avLst/>
          </a:prstGeom>
          <a:blipFill>
            <a:blip r:embed="rId2"/>
            <a:stretch>
              <a:fillRect l="-45170" t="-76914" r="-31744"/>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1508B03F-305E-9B4D-8BE5-723B89B570E5}"/>
              </a:ext>
            </a:extLst>
          </p:cNvPr>
          <p:cNvSpPr/>
          <p:nvPr/>
        </p:nvSpPr>
        <p:spPr>
          <a:xfrm>
            <a:off x="1" y="1"/>
            <a:ext cx="10691812" cy="6911974"/>
          </a:xfrm>
          <a:prstGeom prst="rect">
            <a:avLst/>
          </a:prstGeom>
          <a:solidFill>
            <a:schemeClr val="tx1">
              <a:alpha val="3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969E469-6329-9042-96A2-15102D4A204A}"/>
              </a:ext>
            </a:extLst>
          </p:cNvPr>
          <p:cNvSpPr>
            <a:spLocks noGrp="1"/>
          </p:cNvSpPr>
          <p:nvPr>
            <p:ph type="ctrTitle"/>
          </p:nvPr>
        </p:nvSpPr>
        <p:spPr/>
        <p:txBody>
          <a:bodyPr/>
          <a:lstStyle/>
          <a:p>
            <a:r>
              <a:rPr lang="de-DE" b="1">
                <a:solidFill>
                  <a:schemeClr val="bg1"/>
                </a:solidFill>
              </a:rPr>
              <a:t>Lorem Ipsum dolor sit ami padriterum est</a:t>
            </a:r>
          </a:p>
        </p:txBody>
      </p:sp>
      <p:sp>
        <p:nvSpPr>
          <p:cNvPr id="3" name="Untertitel 2">
            <a:extLst>
              <a:ext uri="{FF2B5EF4-FFF2-40B4-BE49-F238E27FC236}">
                <a16:creationId xmlns:a16="http://schemas.microsoft.com/office/drawing/2014/main" id="{704E49C2-DE65-CE45-A168-033D45E9C4D6}"/>
              </a:ext>
            </a:extLst>
          </p:cNvPr>
          <p:cNvSpPr>
            <a:spLocks noGrp="1"/>
          </p:cNvSpPr>
          <p:nvPr>
            <p:ph type="subTitle" idx="1"/>
          </p:nvPr>
        </p:nvSpPr>
        <p:spPr/>
        <p:txBody>
          <a:bodyPr/>
          <a:lstStyle/>
          <a:p>
            <a:r>
              <a:rPr lang="de-DE">
                <a:solidFill>
                  <a:schemeClr val="bg1"/>
                </a:solidFill>
              </a:rPr>
              <a:t>Lorem Ipsum</a:t>
            </a:r>
          </a:p>
        </p:txBody>
      </p:sp>
      <p:sp>
        <p:nvSpPr>
          <p:cNvPr id="6" name="Slide Number Placeholder 5">
            <a:extLst>
              <a:ext uri="{FF2B5EF4-FFF2-40B4-BE49-F238E27FC236}">
                <a16:creationId xmlns:a16="http://schemas.microsoft.com/office/drawing/2014/main" id="{D9D2776B-C9DB-DB4E-9C9B-F89404E26AFF}"/>
              </a:ext>
            </a:extLst>
          </p:cNvPr>
          <p:cNvSpPr txBox="1">
            <a:spLocks/>
          </p:cNvSpPr>
          <p:nvPr/>
        </p:nvSpPr>
        <p:spPr>
          <a:xfrm>
            <a:off x="9631680" y="7056438"/>
            <a:ext cx="431484" cy="395287"/>
          </a:xfrm>
          <a:prstGeom prst="rect">
            <a:avLst/>
          </a:prstGeom>
          <a:ln>
            <a:noFill/>
          </a:ln>
        </p:spPr>
        <p:txBody>
          <a:bodyPr vert="horz" lIns="90000" tIns="90000" rIns="90000" bIns="90000" rtlCol="0" anchor="ctr"/>
          <a:lstStyle>
            <a:defPPr>
              <a:defRPr lang="en-US"/>
            </a:defPPr>
            <a:lvl1pPr marL="0" algn="ctr"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A6FFAF3-5CE7-1E4A-B297-9EAF17666F00}" type="slidenum">
              <a:rPr lang="de-DE" smtClean="0"/>
              <a:pPr/>
              <a:t>22</a:t>
            </a:fld>
            <a:endParaRPr lang="de-DE" dirty="0"/>
          </a:p>
        </p:txBody>
      </p:sp>
      <p:pic>
        <p:nvPicPr>
          <p:cNvPr id="7" name="Grafik 6">
            <a:extLst>
              <a:ext uri="{FF2B5EF4-FFF2-40B4-BE49-F238E27FC236}">
                <a16:creationId xmlns:a16="http://schemas.microsoft.com/office/drawing/2014/main" id="{1BD24C16-8779-D048-94CA-35A351AF2B6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17539" y="7127229"/>
            <a:ext cx="253699" cy="253699"/>
          </a:xfrm>
          <a:prstGeom prst="rect">
            <a:avLst/>
          </a:prstGeom>
        </p:spPr>
      </p:pic>
    </p:spTree>
    <p:extLst>
      <p:ext uri="{BB962C8B-B14F-4D97-AF65-F5344CB8AC3E}">
        <p14:creationId xmlns:p14="http://schemas.microsoft.com/office/powerpoint/2010/main" val="4123335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8F860787-2843-2D44-8348-5D82DBD4382C}"/>
              </a:ext>
            </a:extLst>
          </p:cNvPr>
          <p:cNvSpPr>
            <a:spLocks noGrp="1"/>
          </p:cNvSpPr>
          <p:nvPr>
            <p:ph type="title"/>
          </p:nvPr>
        </p:nvSpPr>
        <p:spPr/>
        <p:txBody>
          <a:bodyPr/>
          <a:lstStyle/>
          <a:p>
            <a:r>
              <a:rPr lang="de-DE" b="1">
                <a:solidFill>
                  <a:schemeClr val="bg1"/>
                </a:solidFill>
              </a:rPr>
              <a:t>Design Elemente</a:t>
            </a:r>
          </a:p>
        </p:txBody>
      </p:sp>
      <p:sp>
        <p:nvSpPr>
          <p:cNvPr id="7" name="Textplatzhalter 6">
            <a:extLst>
              <a:ext uri="{FF2B5EF4-FFF2-40B4-BE49-F238E27FC236}">
                <a16:creationId xmlns:a16="http://schemas.microsoft.com/office/drawing/2014/main" id="{33896B3C-9AB4-1845-B36F-1488B4754BF7}"/>
              </a:ext>
            </a:extLst>
          </p:cNvPr>
          <p:cNvSpPr>
            <a:spLocks noGrp="1"/>
          </p:cNvSpPr>
          <p:nvPr>
            <p:ph type="body" idx="1"/>
          </p:nvPr>
        </p:nvSpPr>
        <p:spPr>
          <a:xfrm>
            <a:off x="628650" y="4248151"/>
            <a:ext cx="6653893" cy="2663824"/>
          </a:xfrm>
        </p:spPr>
        <p:txBody>
          <a:bodyPr/>
          <a:lstStyle/>
          <a:p>
            <a:r>
              <a:rPr lang="de-DE" dirty="0">
                <a:solidFill>
                  <a:schemeClr val="bg1"/>
                </a:solidFill>
              </a:rPr>
              <a:t>Die Elemente auf den folgenden Seiten dienen einerseits der Übersicht und Erklärung zur Benutzung und können andererseits für </a:t>
            </a:r>
            <a:br>
              <a:rPr lang="de-DE" dirty="0">
                <a:solidFill>
                  <a:schemeClr val="bg1"/>
                </a:solidFill>
              </a:rPr>
            </a:br>
            <a:r>
              <a:rPr lang="de-DE" dirty="0" err="1">
                <a:solidFill>
                  <a:schemeClr val="bg1"/>
                </a:solidFill>
              </a:rPr>
              <a:t>Copy</a:t>
            </a:r>
            <a:r>
              <a:rPr lang="de-DE" dirty="0">
                <a:solidFill>
                  <a:schemeClr val="bg1"/>
                </a:solidFill>
              </a:rPr>
              <a:t>-Paste verwendet werden.</a:t>
            </a:r>
          </a:p>
        </p:txBody>
      </p:sp>
      <p:sp>
        <p:nvSpPr>
          <p:cNvPr id="4" name="Foliennummernplatzhalter 3">
            <a:extLst>
              <a:ext uri="{FF2B5EF4-FFF2-40B4-BE49-F238E27FC236}">
                <a16:creationId xmlns:a16="http://schemas.microsoft.com/office/drawing/2014/main" id="{68AD9F73-7324-3743-9D5F-DC3A3C0EF5AB}"/>
              </a:ext>
            </a:extLst>
          </p:cNvPr>
          <p:cNvSpPr>
            <a:spLocks noGrp="1"/>
          </p:cNvSpPr>
          <p:nvPr>
            <p:ph type="sldNum" sz="quarter" idx="4294967295"/>
          </p:nvPr>
        </p:nvSpPr>
        <p:spPr>
          <a:xfrm>
            <a:off x="10260013" y="7056438"/>
            <a:ext cx="431800" cy="395287"/>
          </a:xfrm>
        </p:spPr>
        <p:txBody>
          <a:bodyPr/>
          <a:lstStyle/>
          <a:p>
            <a:fld id="{BA6FFAF3-5CE7-1E4A-B297-9EAF17666F00}" type="slidenum">
              <a:rPr lang="de-DE" smtClean="0"/>
              <a:t>23</a:t>
            </a:fld>
            <a:endParaRPr lang="de-DE" dirty="0"/>
          </a:p>
        </p:txBody>
      </p:sp>
    </p:spTree>
    <p:extLst>
      <p:ext uri="{BB962C8B-B14F-4D97-AF65-F5344CB8AC3E}">
        <p14:creationId xmlns:p14="http://schemas.microsoft.com/office/powerpoint/2010/main" val="1422870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A98DA2-AF73-AB49-8AE5-FFDCCDF3BDA2}"/>
              </a:ext>
            </a:extLst>
          </p:cNvPr>
          <p:cNvSpPr>
            <a:spLocks noGrp="1"/>
          </p:cNvSpPr>
          <p:nvPr>
            <p:ph type="title"/>
          </p:nvPr>
        </p:nvSpPr>
        <p:spPr/>
        <p:txBody>
          <a:bodyPr/>
          <a:lstStyle/>
          <a:p>
            <a:r>
              <a:rPr lang="de-DE"/>
              <a:t>Das </a:t>
            </a:r>
            <a:r>
              <a:rPr lang="de-DE" b="1"/>
              <a:t>Gitter</a:t>
            </a:r>
          </a:p>
        </p:txBody>
      </p:sp>
      <p:sp>
        <p:nvSpPr>
          <p:cNvPr id="3" name="Foliennummernplatzhalter 2">
            <a:extLst>
              <a:ext uri="{FF2B5EF4-FFF2-40B4-BE49-F238E27FC236}">
                <a16:creationId xmlns:a16="http://schemas.microsoft.com/office/drawing/2014/main" id="{3DBC88E8-E90B-EA48-8D38-E83B654755C9}"/>
              </a:ext>
            </a:extLst>
          </p:cNvPr>
          <p:cNvSpPr>
            <a:spLocks noGrp="1"/>
          </p:cNvSpPr>
          <p:nvPr>
            <p:ph type="sldNum" sz="quarter" idx="12"/>
          </p:nvPr>
        </p:nvSpPr>
        <p:spPr/>
        <p:txBody>
          <a:bodyPr/>
          <a:lstStyle/>
          <a:p>
            <a:fld id="{BA6FFAF3-5CE7-1E4A-B297-9EAF17666F00}" type="slidenum">
              <a:rPr lang="de-DE" smtClean="0"/>
              <a:t>24</a:t>
            </a:fld>
            <a:endParaRPr lang="de-DE" dirty="0"/>
          </a:p>
        </p:txBody>
      </p:sp>
      <p:pic>
        <p:nvPicPr>
          <p:cNvPr id="5" name="Grafik 4" descr="Ein Bild, das Shoji enthält.&#10;&#10;Automatisch generierte Beschreibung">
            <a:extLst>
              <a:ext uri="{FF2B5EF4-FFF2-40B4-BE49-F238E27FC236}">
                <a16:creationId xmlns:a16="http://schemas.microsoft.com/office/drawing/2014/main" id="{3D95151B-DB33-9C41-A665-A75581CF509A}"/>
              </a:ext>
            </a:extLst>
          </p:cNvPr>
          <p:cNvPicPr>
            <a:picLocks noChangeAspect="1"/>
          </p:cNvPicPr>
          <p:nvPr/>
        </p:nvPicPr>
        <p:blipFill>
          <a:blip r:embed="rId2"/>
          <a:stretch>
            <a:fillRect/>
          </a:stretch>
        </p:blipFill>
        <p:spPr>
          <a:xfrm>
            <a:off x="2253250" y="2497323"/>
            <a:ext cx="6192837" cy="4414652"/>
          </a:xfrm>
          <a:prstGeom prst="rect">
            <a:avLst/>
          </a:prstGeom>
          <a:ln w="3175">
            <a:solidFill>
              <a:schemeClr val="tx1"/>
            </a:solidFill>
          </a:ln>
        </p:spPr>
      </p:pic>
      <p:pic>
        <p:nvPicPr>
          <p:cNvPr id="7" name="Grafik 6" descr="Ein Bild, das Tisch enthält.&#10;&#10;Automatisch generierte Beschreibung">
            <a:extLst>
              <a:ext uri="{FF2B5EF4-FFF2-40B4-BE49-F238E27FC236}">
                <a16:creationId xmlns:a16="http://schemas.microsoft.com/office/drawing/2014/main" id="{C3C8C5F4-123C-0D41-ACFA-4BA049871B1B}"/>
              </a:ext>
            </a:extLst>
          </p:cNvPr>
          <p:cNvPicPr>
            <a:picLocks noChangeAspect="1"/>
          </p:cNvPicPr>
          <p:nvPr/>
        </p:nvPicPr>
        <p:blipFill>
          <a:blip r:embed="rId3"/>
          <a:stretch>
            <a:fillRect/>
          </a:stretch>
        </p:blipFill>
        <p:spPr>
          <a:xfrm>
            <a:off x="8738772" y="2497323"/>
            <a:ext cx="1328152" cy="946792"/>
          </a:xfrm>
          <a:prstGeom prst="rect">
            <a:avLst/>
          </a:prstGeom>
          <a:ln w="3175">
            <a:solidFill>
              <a:schemeClr val="tx1"/>
            </a:solidFill>
          </a:ln>
        </p:spPr>
      </p:pic>
      <p:pic>
        <p:nvPicPr>
          <p:cNvPr id="9" name="Grafik 8" descr="Ein Bild, das Tisch enthält.&#10;&#10;Automatisch generierte Beschreibung">
            <a:extLst>
              <a:ext uri="{FF2B5EF4-FFF2-40B4-BE49-F238E27FC236}">
                <a16:creationId xmlns:a16="http://schemas.microsoft.com/office/drawing/2014/main" id="{B14943F2-5A40-5E4A-A342-A1F6B05A657D}"/>
              </a:ext>
            </a:extLst>
          </p:cNvPr>
          <p:cNvPicPr>
            <a:picLocks noChangeAspect="1"/>
          </p:cNvPicPr>
          <p:nvPr/>
        </p:nvPicPr>
        <p:blipFill>
          <a:blip r:embed="rId4"/>
          <a:stretch>
            <a:fillRect/>
          </a:stretch>
        </p:blipFill>
        <p:spPr>
          <a:xfrm>
            <a:off x="8735013" y="4809229"/>
            <a:ext cx="1328152" cy="946792"/>
          </a:xfrm>
          <a:prstGeom prst="rect">
            <a:avLst/>
          </a:prstGeom>
          <a:ln w="3175">
            <a:solidFill>
              <a:schemeClr val="tx1"/>
            </a:solidFill>
          </a:ln>
        </p:spPr>
      </p:pic>
      <p:pic>
        <p:nvPicPr>
          <p:cNvPr id="11" name="Grafik 10" descr="Ein Bild, das Tisch enthält.&#10;&#10;Automatisch generierte Beschreibung">
            <a:extLst>
              <a:ext uri="{FF2B5EF4-FFF2-40B4-BE49-F238E27FC236}">
                <a16:creationId xmlns:a16="http://schemas.microsoft.com/office/drawing/2014/main" id="{36A80F8E-A650-8C47-8B0F-80DC74B53C68}"/>
              </a:ext>
            </a:extLst>
          </p:cNvPr>
          <p:cNvPicPr>
            <a:picLocks noChangeAspect="1"/>
          </p:cNvPicPr>
          <p:nvPr/>
        </p:nvPicPr>
        <p:blipFill>
          <a:blip r:embed="rId5"/>
          <a:stretch>
            <a:fillRect/>
          </a:stretch>
        </p:blipFill>
        <p:spPr>
          <a:xfrm>
            <a:off x="8735014" y="3653276"/>
            <a:ext cx="1328152" cy="946792"/>
          </a:xfrm>
          <a:prstGeom prst="rect">
            <a:avLst/>
          </a:prstGeom>
          <a:ln w="3175">
            <a:solidFill>
              <a:schemeClr val="tx1"/>
            </a:solidFill>
          </a:ln>
        </p:spPr>
      </p:pic>
      <p:pic>
        <p:nvPicPr>
          <p:cNvPr id="13" name="Grafik 12" descr="Ein Bild, das Tisch enthält.&#10;&#10;Automatisch generierte Beschreibung">
            <a:extLst>
              <a:ext uri="{FF2B5EF4-FFF2-40B4-BE49-F238E27FC236}">
                <a16:creationId xmlns:a16="http://schemas.microsoft.com/office/drawing/2014/main" id="{5F143210-0F25-2548-A33F-6DD52EC427BA}"/>
              </a:ext>
            </a:extLst>
          </p:cNvPr>
          <p:cNvPicPr>
            <a:picLocks noChangeAspect="1"/>
          </p:cNvPicPr>
          <p:nvPr/>
        </p:nvPicPr>
        <p:blipFill>
          <a:blip r:embed="rId6"/>
          <a:stretch>
            <a:fillRect/>
          </a:stretch>
        </p:blipFill>
        <p:spPr>
          <a:xfrm>
            <a:off x="8735012" y="5965183"/>
            <a:ext cx="1328152" cy="946792"/>
          </a:xfrm>
          <a:prstGeom prst="rect">
            <a:avLst/>
          </a:prstGeom>
          <a:ln w="3175">
            <a:solidFill>
              <a:schemeClr val="tx1"/>
            </a:solidFill>
          </a:ln>
        </p:spPr>
      </p:pic>
      <p:sp>
        <p:nvSpPr>
          <p:cNvPr id="14" name="Inhaltsplatzhalter 2">
            <a:extLst>
              <a:ext uri="{FF2B5EF4-FFF2-40B4-BE49-F238E27FC236}">
                <a16:creationId xmlns:a16="http://schemas.microsoft.com/office/drawing/2014/main" id="{DB1A7B94-3B56-F144-B074-8698FFAAD632}"/>
              </a:ext>
            </a:extLst>
          </p:cNvPr>
          <p:cNvSpPr txBox="1">
            <a:spLocks/>
          </p:cNvSpPr>
          <p:nvPr/>
        </p:nvSpPr>
        <p:spPr>
          <a:xfrm>
            <a:off x="629070" y="1366839"/>
            <a:ext cx="5170598" cy="920422"/>
          </a:xfrm>
          <a:prstGeom prst="rect">
            <a:avLst/>
          </a:prstGeom>
        </p:spPr>
        <p:txBody>
          <a:bodyPr wrap="square" tIns="18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500" b="1" dirty="0">
                <a:latin typeface="Calibri" panose="020F0502020204030204" pitchFamily="34" charset="0"/>
                <a:cs typeface="Calibri" panose="020F0502020204030204" pitchFamily="34" charset="0"/>
              </a:rPr>
              <a:t>Die Anordnung aller Elemente orientiert sich an einem Gitter (Ansicht → Führungslinien). Die Platzierung anhand des Gitters ermöglicht ein einheitliches Erscheinungsbild.</a:t>
            </a:r>
          </a:p>
        </p:txBody>
      </p:sp>
    </p:spTree>
    <p:extLst>
      <p:ext uri="{BB962C8B-B14F-4D97-AF65-F5344CB8AC3E}">
        <p14:creationId xmlns:p14="http://schemas.microsoft.com/office/powerpoint/2010/main" val="2417417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bgerundetes Rechteck 36">
            <a:extLst>
              <a:ext uri="{FF2B5EF4-FFF2-40B4-BE49-F238E27FC236}">
                <a16:creationId xmlns:a16="http://schemas.microsoft.com/office/drawing/2014/main" id="{F23BD667-C8BD-C240-81B6-24EB7F08CE4C}"/>
              </a:ext>
            </a:extLst>
          </p:cNvPr>
          <p:cNvSpPr/>
          <p:nvPr/>
        </p:nvSpPr>
        <p:spPr>
          <a:xfrm>
            <a:off x="3869531" y="3601759"/>
            <a:ext cx="1332000" cy="240735"/>
          </a:xfrm>
          <a:prstGeom prst="roundRect">
            <a:avLst>
              <a:gd name="adj" fmla="val 0"/>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Abgerundetes Rechteck 37">
            <a:extLst>
              <a:ext uri="{FF2B5EF4-FFF2-40B4-BE49-F238E27FC236}">
                <a16:creationId xmlns:a16="http://schemas.microsoft.com/office/drawing/2014/main" id="{64D5D641-75C6-EB4A-BAA9-514F00423641}"/>
              </a:ext>
            </a:extLst>
          </p:cNvPr>
          <p:cNvSpPr/>
          <p:nvPr/>
        </p:nvSpPr>
        <p:spPr>
          <a:xfrm>
            <a:off x="3869531" y="2636424"/>
            <a:ext cx="1332000" cy="240735"/>
          </a:xfrm>
          <a:prstGeom prst="roundRect">
            <a:avLst>
              <a:gd name="adj" fmla="val 0"/>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Abgerundetes Rechteck 38">
            <a:extLst>
              <a:ext uri="{FF2B5EF4-FFF2-40B4-BE49-F238E27FC236}">
                <a16:creationId xmlns:a16="http://schemas.microsoft.com/office/drawing/2014/main" id="{05EA6867-F448-B444-8081-4D8FDBA629A8}"/>
              </a:ext>
            </a:extLst>
          </p:cNvPr>
          <p:cNvSpPr/>
          <p:nvPr/>
        </p:nvSpPr>
        <p:spPr>
          <a:xfrm>
            <a:off x="2249488" y="2636424"/>
            <a:ext cx="1332000" cy="240735"/>
          </a:xfrm>
          <a:prstGeom prst="roundRect">
            <a:avLst>
              <a:gd name="adj" fmla="val 0"/>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Abgerundetes Rechteck 39">
            <a:extLst>
              <a:ext uri="{FF2B5EF4-FFF2-40B4-BE49-F238E27FC236}">
                <a16:creationId xmlns:a16="http://schemas.microsoft.com/office/drawing/2014/main" id="{A5AE00A3-06CC-A54D-BDFD-4E48563DC590}"/>
              </a:ext>
            </a:extLst>
          </p:cNvPr>
          <p:cNvSpPr/>
          <p:nvPr/>
        </p:nvSpPr>
        <p:spPr>
          <a:xfrm>
            <a:off x="630866" y="2636424"/>
            <a:ext cx="1332000" cy="240735"/>
          </a:xfrm>
          <a:prstGeom prst="roundRect">
            <a:avLst>
              <a:gd name="adj" fmla="val 0"/>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Abgerundetes Rechteck 33">
            <a:extLst>
              <a:ext uri="{FF2B5EF4-FFF2-40B4-BE49-F238E27FC236}">
                <a16:creationId xmlns:a16="http://schemas.microsoft.com/office/drawing/2014/main" id="{F10DBFA8-AB60-704E-A0AA-A89C2A8BA5D9}"/>
              </a:ext>
            </a:extLst>
          </p:cNvPr>
          <p:cNvSpPr/>
          <p:nvPr/>
        </p:nvSpPr>
        <p:spPr>
          <a:xfrm>
            <a:off x="2249488" y="3601759"/>
            <a:ext cx="1332000" cy="240735"/>
          </a:xfrm>
          <a:prstGeom prst="roundRect">
            <a:avLst>
              <a:gd name="adj" fmla="val 0"/>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Abgerundetes Rechteck 31">
            <a:extLst>
              <a:ext uri="{FF2B5EF4-FFF2-40B4-BE49-F238E27FC236}">
                <a16:creationId xmlns:a16="http://schemas.microsoft.com/office/drawing/2014/main" id="{6F12A408-1FFC-5C4D-8262-74C8E213E0C9}"/>
              </a:ext>
            </a:extLst>
          </p:cNvPr>
          <p:cNvSpPr/>
          <p:nvPr/>
        </p:nvSpPr>
        <p:spPr>
          <a:xfrm>
            <a:off x="630866" y="3601759"/>
            <a:ext cx="1332000" cy="240735"/>
          </a:xfrm>
          <a:prstGeom prst="roundRect">
            <a:avLst>
              <a:gd name="adj" fmla="val 0"/>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Abgerundetes Rechteck 1">
            <a:extLst>
              <a:ext uri="{FF2B5EF4-FFF2-40B4-BE49-F238E27FC236}">
                <a16:creationId xmlns:a16="http://schemas.microsoft.com/office/drawing/2014/main" id="{0E58F816-CB83-9045-BBB3-9DA4BF7B7997}"/>
              </a:ext>
            </a:extLst>
          </p:cNvPr>
          <p:cNvSpPr/>
          <p:nvPr/>
        </p:nvSpPr>
        <p:spPr>
          <a:xfrm>
            <a:off x="630866" y="1583445"/>
            <a:ext cx="1332000" cy="1053579"/>
          </a:xfrm>
          <a:prstGeom prst="roundRect">
            <a:avLst>
              <a:gd name="adj" fmla="val 0"/>
            </a:avLst>
          </a:prstGeom>
          <a:solidFill>
            <a:srgbClr val="27367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id="{2A5E1CA2-13A8-A042-BC6F-20807D0D1464}"/>
              </a:ext>
            </a:extLst>
          </p:cNvPr>
          <p:cNvSpPr txBox="1"/>
          <p:nvPr/>
        </p:nvSpPr>
        <p:spPr>
          <a:xfrm>
            <a:off x="813950" y="2637022"/>
            <a:ext cx="967334" cy="246221"/>
          </a:xfrm>
          <a:prstGeom prst="rect">
            <a:avLst/>
          </a:prstGeom>
          <a:noFill/>
        </p:spPr>
        <p:txBody>
          <a:bodyPr wrap="square" rtlCol="0">
            <a:spAutoFit/>
          </a:bodyPr>
          <a:lstStyle/>
          <a:p>
            <a:pPr algn="ctr"/>
            <a:r>
              <a:rPr lang="de-DE" sz="1000">
                <a:latin typeface="Calibri Light" panose="020F0302020204030204" pitchFamily="34" charset="0"/>
                <a:cs typeface="Calibri Light" panose="020F0302020204030204" pitchFamily="34" charset="0"/>
              </a:rPr>
              <a:t>273671</a:t>
            </a:r>
          </a:p>
        </p:txBody>
      </p:sp>
      <p:sp>
        <p:nvSpPr>
          <p:cNvPr id="4" name="Abgerundetes Rechteck 3">
            <a:extLst>
              <a:ext uri="{FF2B5EF4-FFF2-40B4-BE49-F238E27FC236}">
                <a16:creationId xmlns:a16="http://schemas.microsoft.com/office/drawing/2014/main" id="{7B994C49-D4F3-A74A-B745-6D68178EBBBC}"/>
              </a:ext>
            </a:extLst>
          </p:cNvPr>
          <p:cNvSpPr/>
          <p:nvPr/>
        </p:nvSpPr>
        <p:spPr>
          <a:xfrm>
            <a:off x="3869531" y="1583445"/>
            <a:ext cx="1332000" cy="1053577"/>
          </a:xfrm>
          <a:prstGeom prst="roundRect">
            <a:avLst>
              <a:gd name="adj" fmla="val 0"/>
            </a:avLst>
          </a:prstGeom>
          <a:solidFill>
            <a:srgbClr val="AD367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1E3DDB3C-A4B3-F944-8BD8-66D98276D9B7}"/>
              </a:ext>
            </a:extLst>
          </p:cNvPr>
          <p:cNvSpPr txBox="1"/>
          <p:nvPr/>
        </p:nvSpPr>
        <p:spPr>
          <a:xfrm>
            <a:off x="4051441" y="2637022"/>
            <a:ext cx="969682" cy="246221"/>
          </a:xfrm>
          <a:prstGeom prst="rect">
            <a:avLst/>
          </a:prstGeom>
          <a:noFill/>
        </p:spPr>
        <p:txBody>
          <a:bodyPr wrap="square" rtlCol="0">
            <a:spAutoFit/>
          </a:bodyPr>
          <a:lstStyle/>
          <a:p>
            <a:pPr algn="ctr"/>
            <a:r>
              <a:rPr lang="de-DE" sz="1000">
                <a:latin typeface="Calibri Light" panose="020F0302020204030204" pitchFamily="34" charset="0"/>
                <a:cs typeface="Calibri Light" panose="020F0302020204030204" pitchFamily="34" charset="0"/>
              </a:rPr>
              <a:t>AD3673</a:t>
            </a:r>
          </a:p>
        </p:txBody>
      </p:sp>
      <p:sp>
        <p:nvSpPr>
          <p:cNvPr id="6" name="Abgerundetes Rechteck 5">
            <a:extLst>
              <a:ext uri="{FF2B5EF4-FFF2-40B4-BE49-F238E27FC236}">
                <a16:creationId xmlns:a16="http://schemas.microsoft.com/office/drawing/2014/main" id="{10D67621-229E-7543-88D4-421BD3E73964}"/>
              </a:ext>
            </a:extLst>
          </p:cNvPr>
          <p:cNvSpPr/>
          <p:nvPr/>
        </p:nvSpPr>
        <p:spPr>
          <a:xfrm>
            <a:off x="2249488" y="1583445"/>
            <a:ext cx="1332000" cy="1053577"/>
          </a:xfrm>
          <a:prstGeom prst="roundRect">
            <a:avLst>
              <a:gd name="adj" fmla="val 0"/>
            </a:avLst>
          </a:prstGeom>
          <a:solidFill>
            <a:srgbClr val="60A8D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2CE42F33-2B47-754F-8BFC-65D386FC3BAA}"/>
              </a:ext>
            </a:extLst>
          </p:cNvPr>
          <p:cNvSpPr txBox="1"/>
          <p:nvPr/>
        </p:nvSpPr>
        <p:spPr>
          <a:xfrm>
            <a:off x="2431778" y="2637022"/>
            <a:ext cx="967334" cy="246221"/>
          </a:xfrm>
          <a:prstGeom prst="rect">
            <a:avLst/>
          </a:prstGeom>
          <a:noFill/>
        </p:spPr>
        <p:txBody>
          <a:bodyPr wrap="square" rtlCol="0">
            <a:spAutoFit/>
          </a:bodyPr>
          <a:lstStyle/>
          <a:p>
            <a:pPr algn="ctr"/>
            <a:r>
              <a:rPr lang="de-DE" sz="1000">
                <a:latin typeface="Calibri Light" panose="020F0302020204030204" pitchFamily="34" charset="0"/>
                <a:cs typeface="Calibri Light" panose="020F0302020204030204" pitchFamily="34" charset="0"/>
              </a:rPr>
              <a:t>60A8D8</a:t>
            </a:r>
          </a:p>
        </p:txBody>
      </p:sp>
      <p:sp>
        <p:nvSpPr>
          <p:cNvPr id="8" name="Abgerundetes Rechteck 7">
            <a:extLst>
              <a:ext uri="{FF2B5EF4-FFF2-40B4-BE49-F238E27FC236}">
                <a16:creationId xmlns:a16="http://schemas.microsoft.com/office/drawing/2014/main" id="{7DFB4FE7-1A88-E949-9E76-97AD9639382B}"/>
              </a:ext>
            </a:extLst>
          </p:cNvPr>
          <p:cNvSpPr/>
          <p:nvPr/>
        </p:nvSpPr>
        <p:spPr>
          <a:xfrm>
            <a:off x="630866" y="3131607"/>
            <a:ext cx="1332000" cy="471348"/>
          </a:xfrm>
          <a:prstGeom prst="roundRect">
            <a:avLst>
              <a:gd name="adj" fmla="val 0"/>
            </a:avLst>
          </a:prstGeom>
          <a:solidFill>
            <a:srgbClr val="534B8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C64C86DC-20BD-C841-A66A-1A0EC7FAA30D}"/>
              </a:ext>
            </a:extLst>
          </p:cNvPr>
          <p:cNvSpPr txBox="1"/>
          <p:nvPr/>
        </p:nvSpPr>
        <p:spPr>
          <a:xfrm>
            <a:off x="860980" y="3602955"/>
            <a:ext cx="871682" cy="246221"/>
          </a:xfrm>
          <a:prstGeom prst="rect">
            <a:avLst/>
          </a:prstGeom>
          <a:noFill/>
        </p:spPr>
        <p:txBody>
          <a:bodyPr wrap="square" rtlCol="0">
            <a:spAutoFit/>
          </a:bodyPr>
          <a:lstStyle/>
          <a:p>
            <a:pPr algn="ctr"/>
            <a:r>
              <a:rPr lang="de-DE" sz="1000">
                <a:latin typeface="Calibri Light" panose="020F0302020204030204" pitchFamily="34" charset="0"/>
                <a:cs typeface="Calibri Light" panose="020F0302020204030204" pitchFamily="34" charset="0"/>
              </a:rPr>
              <a:t>534B83</a:t>
            </a:r>
          </a:p>
        </p:txBody>
      </p:sp>
      <p:sp>
        <p:nvSpPr>
          <p:cNvPr id="10" name="Abgerundetes Rechteck 9">
            <a:extLst>
              <a:ext uri="{FF2B5EF4-FFF2-40B4-BE49-F238E27FC236}">
                <a16:creationId xmlns:a16="http://schemas.microsoft.com/office/drawing/2014/main" id="{04EF922E-1940-B149-9807-C3B9A8CDAE7C}"/>
              </a:ext>
            </a:extLst>
          </p:cNvPr>
          <p:cNvSpPr/>
          <p:nvPr/>
        </p:nvSpPr>
        <p:spPr>
          <a:xfrm>
            <a:off x="2249488" y="3131607"/>
            <a:ext cx="1332000" cy="471348"/>
          </a:xfrm>
          <a:prstGeom prst="roundRect">
            <a:avLst>
              <a:gd name="adj" fmla="val 0"/>
            </a:avLst>
          </a:prstGeom>
          <a:solidFill>
            <a:srgbClr val="5D6E9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66643C3D-E82E-AE49-A2BC-D32F958F5687}"/>
              </a:ext>
            </a:extLst>
          </p:cNvPr>
          <p:cNvSpPr txBox="1"/>
          <p:nvPr/>
        </p:nvSpPr>
        <p:spPr>
          <a:xfrm>
            <a:off x="2431774" y="3602955"/>
            <a:ext cx="967338" cy="246221"/>
          </a:xfrm>
          <a:prstGeom prst="rect">
            <a:avLst/>
          </a:prstGeom>
          <a:noFill/>
        </p:spPr>
        <p:txBody>
          <a:bodyPr wrap="square" rtlCol="0">
            <a:spAutoFit/>
          </a:bodyPr>
          <a:lstStyle/>
          <a:p>
            <a:pPr algn="ctr"/>
            <a:r>
              <a:rPr lang="de-DE" sz="1000">
                <a:latin typeface="Calibri Light" panose="020F0302020204030204" pitchFamily="34" charset="0"/>
                <a:cs typeface="Calibri Light" panose="020F0302020204030204" pitchFamily="34" charset="0"/>
              </a:rPr>
              <a:t>5D6E9C</a:t>
            </a:r>
          </a:p>
        </p:txBody>
      </p:sp>
      <p:sp>
        <p:nvSpPr>
          <p:cNvPr id="12" name="Abgerundetes Rechteck 11">
            <a:extLst>
              <a:ext uri="{FF2B5EF4-FFF2-40B4-BE49-F238E27FC236}">
                <a16:creationId xmlns:a16="http://schemas.microsoft.com/office/drawing/2014/main" id="{9E81FA87-67E1-864E-B813-03E28B15FCA8}"/>
              </a:ext>
            </a:extLst>
          </p:cNvPr>
          <p:cNvSpPr/>
          <p:nvPr/>
        </p:nvSpPr>
        <p:spPr>
          <a:xfrm>
            <a:off x="3869531" y="3131607"/>
            <a:ext cx="1332000" cy="471348"/>
          </a:xfrm>
          <a:prstGeom prst="roundRect">
            <a:avLst>
              <a:gd name="adj" fmla="val 0"/>
            </a:avLst>
          </a:prstGeom>
          <a:solidFill>
            <a:srgbClr val="7B9EC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5F96B98F-3AAE-2C41-9352-5053912E1752}"/>
              </a:ext>
            </a:extLst>
          </p:cNvPr>
          <p:cNvSpPr txBox="1"/>
          <p:nvPr/>
        </p:nvSpPr>
        <p:spPr>
          <a:xfrm>
            <a:off x="4141912" y="3602955"/>
            <a:ext cx="788740" cy="246221"/>
          </a:xfrm>
          <a:prstGeom prst="rect">
            <a:avLst/>
          </a:prstGeom>
          <a:noFill/>
        </p:spPr>
        <p:txBody>
          <a:bodyPr wrap="square" rtlCol="0">
            <a:spAutoFit/>
          </a:bodyPr>
          <a:lstStyle/>
          <a:p>
            <a:pPr algn="ctr"/>
            <a:r>
              <a:rPr lang="de-DE" sz="1000">
                <a:latin typeface="Calibri Light" panose="020F0302020204030204" pitchFamily="34" charset="0"/>
                <a:cs typeface="Calibri Light" panose="020F0302020204030204" pitchFamily="34" charset="0"/>
              </a:rPr>
              <a:t>7B9EC7</a:t>
            </a:r>
          </a:p>
        </p:txBody>
      </p:sp>
      <p:sp>
        <p:nvSpPr>
          <p:cNvPr id="14" name="Titel 13">
            <a:extLst>
              <a:ext uri="{FF2B5EF4-FFF2-40B4-BE49-F238E27FC236}">
                <a16:creationId xmlns:a16="http://schemas.microsoft.com/office/drawing/2014/main" id="{AD7BA6EC-F93C-7144-9853-B99AF5BC2AAE}"/>
              </a:ext>
            </a:extLst>
          </p:cNvPr>
          <p:cNvSpPr>
            <a:spLocks noGrp="1"/>
          </p:cNvSpPr>
          <p:nvPr>
            <p:ph type="title"/>
          </p:nvPr>
        </p:nvSpPr>
        <p:spPr/>
        <p:txBody>
          <a:bodyPr/>
          <a:lstStyle/>
          <a:p>
            <a:r>
              <a:rPr lang="de-DE" b="1"/>
              <a:t>Farben</a:t>
            </a:r>
          </a:p>
        </p:txBody>
      </p:sp>
      <p:sp>
        <p:nvSpPr>
          <p:cNvPr id="15" name="Foliennummernplatzhalter 14">
            <a:extLst>
              <a:ext uri="{FF2B5EF4-FFF2-40B4-BE49-F238E27FC236}">
                <a16:creationId xmlns:a16="http://schemas.microsoft.com/office/drawing/2014/main" id="{EABA0AC7-6D66-B74D-AD7B-474E63253298}"/>
              </a:ext>
            </a:extLst>
          </p:cNvPr>
          <p:cNvSpPr>
            <a:spLocks noGrp="1"/>
          </p:cNvSpPr>
          <p:nvPr>
            <p:ph type="sldNum" sz="quarter" idx="12"/>
          </p:nvPr>
        </p:nvSpPr>
        <p:spPr/>
        <p:txBody>
          <a:bodyPr/>
          <a:lstStyle/>
          <a:p>
            <a:fld id="{BA6FFAF3-5CE7-1E4A-B297-9EAF17666F00}" type="slidenum">
              <a:rPr lang="de-DE" smtClean="0"/>
              <a:t>25</a:t>
            </a:fld>
            <a:endParaRPr lang="de-DE"/>
          </a:p>
        </p:txBody>
      </p:sp>
      <p:sp>
        <p:nvSpPr>
          <p:cNvPr id="18" name="Titel 13">
            <a:extLst>
              <a:ext uri="{FF2B5EF4-FFF2-40B4-BE49-F238E27FC236}">
                <a16:creationId xmlns:a16="http://schemas.microsoft.com/office/drawing/2014/main" id="{BCEAAD68-20BB-4947-A6E5-AE8D892C8ED8}"/>
              </a:ext>
            </a:extLst>
          </p:cNvPr>
          <p:cNvSpPr txBox="1">
            <a:spLocks/>
          </p:cNvSpPr>
          <p:nvPr/>
        </p:nvSpPr>
        <p:spPr>
          <a:xfrm>
            <a:off x="628651" y="4398998"/>
            <a:ext cx="1831906" cy="863600"/>
          </a:xfrm>
          <a:prstGeom prst="rect">
            <a:avLst/>
          </a:prstGeom>
        </p:spPr>
        <p:txBody>
          <a:bodyPr vert="horz" lIns="90000" tIns="90000" rIns="90000" bIns="90000" rtlCol="0" anchor="ctr" anchorCtr="0">
            <a:noAutofit/>
          </a:bodyPr>
          <a:lstStyle>
            <a:lvl1pPr algn="l" defTabSz="1007943"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r>
              <a:rPr lang="de-DE" b="1"/>
              <a:t>Schriften</a:t>
            </a:r>
          </a:p>
        </p:txBody>
      </p:sp>
      <p:cxnSp>
        <p:nvCxnSpPr>
          <p:cNvPr id="21" name="Gerade Verbindung 20">
            <a:extLst>
              <a:ext uri="{FF2B5EF4-FFF2-40B4-BE49-F238E27FC236}">
                <a16:creationId xmlns:a16="http://schemas.microsoft.com/office/drawing/2014/main" id="{567CED8C-1164-EE4B-912B-C28046279ABA}"/>
              </a:ext>
            </a:extLst>
          </p:cNvPr>
          <p:cNvCxnSpPr>
            <a:cxnSpLocks/>
          </p:cNvCxnSpPr>
          <p:nvPr/>
        </p:nvCxnSpPr>
        <p:spPr>
          <a:xfrm flipV="1">
            <a:off x="628650" y="4144093"/>
            <a:ext cx="9434514" cy="27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Abgerundetes Rechteck 25">
            <a:extLst>
              <a:ext uri="{FF2B5EF4-FFF2-40B4-BE49-F238E27FC236}">
                <a16:creationId xmlns:a16="http://schemas.microsoft.com/office/drawing/2014/main" id="{20AC1704-EF6D-504B-BA67-239FF5DD1AE5}"/>
              </a:ext>
            </a:extLst>
          </p:cNvPr>
          <p:cNvSpPr/>
          <p:nvPr/>
        </p:nvSpPr>
        <p:spPr>
          <a:xfrm>
            <a:off x="6169498" y="2167575"/>
            <a:ext cx="475200" cy="475200"/>
          </a:xfrm>
          <a:prstGeom prst="roundRect">
            <a:avLst>
              <a:gd name="adj" fmla="val 0"/>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Abgerundetes Rechteck 27">
            <a:extLst>
              <a:ext uri="{FF2B5EF4-FFF2-40B4-BE49-F238E27FC236}">
                <a16:creationId xmlns:a16="http://schemas.microsoft.com/office/drawing/2014/main" id="{3336268F-7FF8-BF4D-886F-E8A01886FADA}"/>
              </a:ext>
            </a:extLst>
          </p:cNvPr>
          <p:cNvSpPr/>
          <p:nvPr/>
        </p:nvSpPr>
        <p:spPr>
          <a:xfrm>
            <a:off x="5489576" y="2162425"/>
            <a:ext cx="475200" cy="471348"/>
          </a:xfrm>
          <a:prstGeom prst="roundRect">
            <a:avLst>
              <a:gd name="adj" fmla="val 0"/>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Abgerundetes Rechteck 28">
            <a:extLst>
              <a:ext uri="{FF2B5EF4-FFF2-40B4-BE49-F238E27FC236}">
                <a16:creationId xmlns:a16="http://schemas.microsoft.com/office/drawing/2014/main" id="{778FEFCB-B350-2443-B63E-951704814B9B}"/>
              </a:ext>
            </a:extLst>
          </p:cNvPr>
          <p:cNvSpPr/>
          <p:nvPr/>
        </p:nvSpPr>
        <p:spPr>
          <a:xfrm>
            <a:off x="6169498" y="3128955"/>
            <a:ext cx="475200" cy="471348"/>
          </a:xfrm>
          <a:prstGeom prst="roundRect">
            <a:avLst>
              <a:gd name="adj" fmla="val 0"/>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Abgerundetes Rechteck 29">
            <a:extLst>
              <a:ext uri="{FF2B5EF4-FFF2-40B4-BE49-F238E27FC236}">
                <a16:creationId xmlns:a16="http://schemas.microsoft.com/office/drawing/2014/main" id="{6D0BBFDE-0A01-034C-8CAF-8E0DE94BC85B}"/>
              </a:ext>
            </a:extLst>
          </p:cNvPr>
          <p:cNvSpPr/>
          <p:nvPr/>
        </p:nvSpPr>
        <p:spPr>
          <a:xfrm>
            <a:off x="5487987" y="3128955"/>
            <a:ext cx="475200" cy="471348"/>
          </a:xfrm>
          <a:prstGeom prst="roundRect">
            <a:avLst>
              <a:gd name="adj" fmla="val 0"/>
            </a:avLst>
          </a:prstGeom>
          <a:solidFill>
            <a:schemeClr val="tx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Abgerundetes Rechteck 30">
            <a:extLst>
              <a:ext uri="{FF2B5EF4-FFF2-40B4-BE49-F238E27FC236}">
                <a16:creationId xmlns:a16="http://schemas.microsoft.com/office/drawing/2014/main" id="{61E7DD1F-8A4D-0349-BB4D-9BAE73C66923}"/>
              </a:ext>
            </a:extLst>
          </p:cNvPr>
          <p:cNvSpPr/>
          <p:nvPr/>
        </p:nvSpPr>
        <p:spPr>
          <a:xfrm>
            <a:off x="6851009" y="3128955"/>
            <a:ext cx="475200" cy="471348"/>
          </a:xfrm>
          <a:prstGeom prst="roundRect">
            <a:avLst>
              <a:gd name="adj" fmla="val 0"/>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3" name="Grafik 32">
            <a:extLst>
              <a:ext uri="{FF2B5EF4-FFF2-40B4-BE49-F238E27FC236}">
                <a16:creationId xmlns:a16="http://schemas.microsoft.com/office/drawing/2014/main" id="{40CDC9B5-5F9C-3B49-8AC0-7886FC39AF0C}"/>
              </a:ext>
            </a:extLst>
          </p:cNvPr>
          <p:cNvPicPr>
            <a:picLocks noChangeAspect="1"/>
          </p:cNvPicPr>
          <p:nvPr/>
        </p:nvPicPr>
        <p:blipFill>
          <a:blip r:embed="rId2"/>
          <a:stretch>
            <a:fillRect/>
          </a:stretch>
        </p:blipFill>
        <p:spPr>
          <a:xfrm>
            <a:off x="7601664" y="2041897"/>
            <a:ext cx="1634339" cy="1558406"/>
          </a:xfrm>
          <a:prstGeom prst="rect">
            <a:avLst/>
          </a:prstGeom>
          <a:ln w="3175">
            <a:solidFill>
              <a:schemeClr val="tx2"/>
            </a:solidFill>
          </a:ln>
        </p:spPr>
      </p:pic>
      <p:pic>
        <p:nvPicPr>
          <p:cNvPr id="22" name="Grafik 21">
            <a:extLst>
              <a:ext uri="{FF2B5EF4-FFF2-40B4-BE49-F238E27FC236}">
                <a16:creationId xmlns:a16="http://schemas.microsoft.com/office/drawing/2014/main" id="{DA5A621B-AE32-FD4F-AC2A-619250BA3897}"/>
              </a:ext>
            </a:extLst>
          </p:cNvPr>
          <p:cNvPicPr>
            <a:picLocks noChangeAspect="1"/>
          </p:cNvPicPr>
          <p:nvPr/>
        </p:nvPicPr>
        <p:blipFill>
          <a:blip r:embed="rId3"/>
          <a:stretch>
            <a:fillRect/>
          </a:stretch>
        </p:blipFill>
        <p:spPr>
          <a:xfrm>
            <a:off x="9360898" y="3086291"/>
            <a:ext cx="702266" cy="517833"/>
          </a:xfrm>
          <a:prstGeom prst="rect">
            <a:avLst/>
          </a:prstGeom>
          <a:ln w="3175">
            <a:solidFill>
              <a:schemeClr val="tx2"/>
            </a:solidFill>
          </a:ln>
        </p:spPr>
      </p:pic>
      <p:sp>
        <p:nvSpPr>
          <p:cNvPr id="41" name="Titel 13">
            <a:extLst>
              <a:ext uri="{FF2B5EF4-FFF2-40B4-BE49-F238E27FC236}">
                <a16:creationId xmlns:a16="http://schemas.microsoft.com/office/drawing/2014/main" id="{1C42B0C3-C5D4-A443-A18D-9DB28DB41112}"/>
              </a:ext>
            </a:extLst>
          </p:cNvPr>
          <p:cNvSpPr txBox="1">
            <a:spLocks/>
          </p:cNvSpPr>
          <p:nvPr/>
        </p:nvSpPr>
        <p:spPr>
          <a:xfrm>
            <a:off x="675539" y="6516533"/>
            <a:ext cx="2020362" cy="316466"/>
          </a:xfrm>
          <a:prstGeom prst="rect">
            <a:avLst/>
          </a:prstGeom>
        </p:spPr>
        <p:txBody>
          <a:bodyPr vert="horz" lIns="90000" tIns="90000" rIns="90000" bIns="90000" rtlCol="0" anchor="ctr" anchorCtr="0">
            <a:noAutofit/>
          </a:bodyPr>
          <a:lstStyle>
            <a:lvl1pPr algn="l" defTabSz="1007943"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pPr algn="ctr"/>
            <a:r>
              <a:rPr lang="de-DE" sz="2000">
                <a:latin typeface="Calibri Light" panose="020F0302020204030204" pitchFamily="34" charset="0"/>
                <a:cs typeface="Calibri Light" panose="020F0302020204030204" pitchFamily="34" charset="0"/>
              </a:rPr>
              <a:t>Calibri Light</a:t>
            </a:r>
          </a:p>
        </p:txBody>
      </p:sp>
      <p:sp>
        <p:nvSpPr>
          <p:cNvPr id="42" name="Titel 13">
            <a:extLst>
              <a:ext uri="{FF2B5EF4-FFF2-40B4-BE49-F238E27FC236}">
                <a16:creationId xmlns:a16="http://schemas.microsoft.com/office/drawing/2014/main" id="{F3E9D359-B393-764D-A039-6EF190C5C8C8}"/>
              </a:ext>
            </a:extLst>
          </p:cNvPr>
          <p:cNvSpPr txBox="1">
            <a:spLocks/>
          </p:cNvSpPr>
          <p:nvPr/>
        </p:nvSpPr>
        <p:spPr>
          <a:xfrm>
            <a:off x="3099668" y="6516533"/>
            <a:ext cx="2020365" cy="316466"/>
          </a:xfrm>
          <a:prstGeom prst="rect">
            <a:avLst/>
          </a:prstGeom>
        </p:spPr>
        <p:txBody>
          <a:bodyPr vert="horz" lIns="90000" tIns="90000" rIns="90000" bIns="90000" rtlCol="0" anchor="ctr" anchorCtr="0">
            <a:noAutofit/>
          </a:bodyPr>
          <a:lstStyle>
            <a:lvl1pPr algn="l" defTabSz="1007943"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pPr algn="ctr"/>
            <a:r>
              <a:rPr lang="de-DE" sz="2000" b="1"/>
              <a:t>Calibri Bold</a:t>
            </a:r>
          </a:p>
        </p:txBody>
      </p:sp>
      <p:sp>
        <p:nvSpPr>
          <p:cNvPr id="43" name="Titel 13">
            <a:extLst>
              <a:ext uri="{FF2B5EF4-FFF2-40B4-BE49-F238E27FC236}">
                <a16:creationId xmlns:a16="http://schemas.microsoft.com/office/drawing/2014/main" id="{84590AE1-C890-EC4A-BB88-AD4E81054266}"/>
              </a:ext>
            </a:extLst>
          </p:cNvPr>
          <p:cNvSpPr txBox="1">
            <a:spLocks/>
          </p:cNvSpPr>
          <p:nvPr/>
        </p:nvSpPr>
        <p:spPr>
          <a:xfrm>
            <a:off x="675539" y="5273740"/>
            <a:ext cx="2020363" cy="1163819"/>
          </a:xfrm>
          <a:prstGeom prst="rect">
            <a:avLst/>
          </a:prstGeom>
        </p:spPr>
        <p:txBody>
          <a:bodyPr vert="horz" lIns="90000" tIns="90000" rIns="90000" bIns="90000" rtlCol="0" anchor="ctr" anchorCtr="0">
            <a:noAutofit/>
          </a:bodyPr>
          <a:lstStyle>
            <a:lvl1pPr algn="l" defTabSz="1007943"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pPr algn="ctr"/>
            <a:r>
              <a:rPr lang="de-DE" sz="9600">
                <a:latin typeface="Calibri Light" panose="020F0302020204030204" pitchFamily="34" charset="0"/>
                <a:cs typeface="Calibri Light" panose="020F0302020204030204" pitchFamily="34" charset="0"/>
              </a:rPr>
              <a:t>Aa</a:t>
            </a:r>
          </a:p>
        </p:txBody>
      </p:sp>
      <p:sp>
        <p:nvSpPr>
          <p:cNvPr id="44" name="Titel 13">
            <a:extLst>
              <a:ext uri="{FF2B5EF4-FFF2-40B4-BE49-F238E27FC236}">
                <a16:creationId xmlns:a16="http://schemas.microsoft.com/office/drawing/2014/main" id="{6BA6A55B-EC59-554F-83DA-9D7CABA565BB}"/>
              </a:ext>
            </a:extLst>
          </p:cNvPr>
          <p:cNvSpPr txBox="1">
            <a:spLocks/>
          </p:cNvSpPr>
          <p:nvPr/>
        </p:nvSpPr>
        <p:spPr>
          <a:xfrm>
            <a:off x="3099670" y="5273740"/>
            <a:ext cx="2020364" cy="1163819"/>
          </a:xfrm>
          <a:prstGeom prst="rect">
            <a:avLst/>
          </a:prstGeom>
        </p:spPr>
        <p:txBody>
          <a:bodyPr vert="horz" lIns="90000" tIns="90000" rIns="90000" bIns="90000" rtlCol="0" anchor="ctr" anchorCtr="0">
            <a:noAutofit/>
          </a:bodyPr>
          <a:lstStyle>
            <a:lvl1pPr algn="l" defTabSz="1007943"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pPr algn="ctr"/>
            <a:r>
              <a:rPr lang="de-DE" sz="9600" b="1"/>
              <a:t>Aa</a:t>
            </a:r>
          </a:p>
        </p:txBody>
      </p:sp>
      <p:sp>
        <p:nvSpPr>
          <p:cNvPr id="45" name="Abgerundetes Rechteck 44">
            <a:extLst>
              <a:ext uri="{FF2B5EF4-FFF2-40B4-BE49-F238E27FC236}">
                <a16:creationId xmlns:a16="http://schemas.microsoft.com/office/drawing/2014/main" id="{CEACB5F6-489A-9948-A2AD-0F80ACCCD44A}"/>
              </a:ext>
            </a:extLst>
          </p:cNvPr>
          <p:cNvSpPr/>
          <p:nvPr/>
        </p:nvSpPr>
        <p:spPr>
          <a:xfrm>
            <a:off x="628650" y="5221809"/>
            <a:ext cx="2139046" cy="1690166"/>
          </a:xfrm>
          <a:prstGeom prst="roundRect">
            <a:avLst>
              <a:gd name="adj" fmla="val 0"/>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6" name="Gerade Verbindung 45">
            <a:extLst>
              <a:ext uri="{FF2B5EF4-FFF2-40B4-BE49-F238E27FC236}">
                <a16:creationId xmlns:a16="http://schemas.microsoft.com/office/drawing/2014/main" id="{CA67D7B6-574F-D045-A3DD-56F29533F782}"/>
              </a:ext>
            </a:extLst>
          </p:cNvPr>
          <p:cNvCxnSpPr>
            <a:cxnSpLocks/>
          </p:cNvCxnSpPr>
          <p:nvPr/>
        </p:nvCxnSpPr>
        <p:spPr>
          <a:xfrm>
            <a:off x="628650" y="6437559"/>
            <a:ext cx="213904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Abgerundetes Rechteck 46">
            <a:extLst>
              <a:ext uri="{FF2B5EF4-FFF2-40B4-BE49-F238E27FC236}">
                <a16:creationId xmlns:a16="http://schemas.microsoft.com/office/drawing/2014/main" id="{6BF6D768-F6E2-8444-BBC8-3832D0A466FB}"/>
              </a:ext>
            </a:extLst>
          </p:cNvPr>
          <p:cNvSpPr/>
          <p:nvPr/>
        </p:nvSpPr>
        <p:spPr>
          <a:xfrm>
            <a:off x="3062484" y="5221809"/>
            <a:ext cx="2139047" cy="1690166"/>
          </a:xfrm>
          <a:prstGeom prst="roundRect">
            <a:avLst>
              <a:gd name="adj" fmla="val 0"/>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8" name="Gerade Verbindung 47">
            <a:extLst>
              <a:ext uri="{FF2B5EF4-FFF2-40B4-BE49-F238E27FC236}">
                <a16:creationId xmlns:a16="http://schemas.microsoft.com/office/drawing/2014/main" id="{FBF4E836-9D47-6243-A97C-D9F23C9D70A7}"/>
              </a:ext>
            </a:extLst>
          </p:cNvPr>
          <p:cNvCxnSpPr>
            <a:cxnSpLocks/>
          </p:cNvCxnSpPr>
          <p:nvPr/>
        </p:nvCxnSpPr>
        <p:spPr>
          <a:xfrm>
            <a:off x="3062485" y="6437559"/>
            <a:ext cx="21390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24C60B22-2CF1-3D45-ACC9-0C428D709F62}"/>
              </a:ext>
            </a:extLst>
          </p:cNvPr>
          <p:cNvSpPr/>
          <p:nvPr/>
        </p:nvSpPr>
        <p:spPr>
          <a:xfrm>
            <a:off x="6796278" y="5460616"/>
            <a:ext cx="624395" cy="62439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Rechteck 49">
            <a:extLst>
              <a:ext uri="{FF2B5EF4-FFF2-40B4-BE49-F238E27FC236}">
                <a16:creationId xmlns:a16="http://schemas.microsoft.com/office/drawing/2014/main" id="{C2EBA505-D10C-F441-8F06-86F81BB99383}"/>
              </a:ext>
            </a:extLst>
          </p:cNvPr>
          <p:cNvSpPr/>
          <p:nvPr/>
        </p:nvSpPr>
        <p:spPr>
          <a:xfrm>
            <a:off x="5832428" y="5460616"/>
            <a:ext cx="624812" cy="624812"/>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Rechteck 50">
            <a:extLst>
              <a:ext uri="{FF2B5EF4-FFF2-40B4-BE49-F238E27FC236}">
                <a16:creationId xmlns:a16="http://schemas.microsoft.com/office/drawing/2014/main" id="{4A767B7B-88F7-6D41-8359-C5172577C283}"/>
              </a:ext>
            </a:extLst>
          </p:cNvPr>
          <p:cNvSpPr/>
          <p:nvPr/>
        </p:nvSpPr>
        <p:spPr>
          <a:xfrm>
            <a:off x="7759711" y="5460616"/>
            <a:ext cx="624395" cy="624395"/>
          </a:xfrm>
          <a:prstGeom prst="rect">
            <a:avLst/>
          </a:prstGeom>
          <a:pattFill prst="pct5">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Oval 51">
            <a:extLst>
              <a:ext uri="{FF2B5EF4-FFF2-40B4-BE49-F238E27FC236}">
                <a16:creationId xmlns:a16="http://schemas.microsoft.com/office/drawing/2014/main" id="{4C7CE5CD-2EDC-8842-9F88-A37171952CF4}"/>
              </a:ext>
            </a:extLst>
          </p:cNvPr>
          <p:cNvSpPr/>
          <p:nvPr/>
        </p:nvSpPr>
        <p:spPr>
          <a:xfrm>
            <a:off x="8723145" y="5460616"/>
            <a:ext cx="624395" cy="624395"/>
          </a:xfrm>
          <a:prstGeom prst="ellipse">
            <a:avLst/>
          </a:prstGeom>
          <a:pattFill prst="pct5">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Oval 52">
            <a:extLst>
              <a:ext uri="{FF2B5EF4-FFF2-40B4-BE49-F238E27FC236}">
                <a16:creationId xmlns:a16="http://schemas.microsoft.com/office/drawing/2014/main" id="{5808A77F-C898-0241-ADDB-C8E56D953A5C}"/>
              </a:ext>
            </a:extLst>
          </p:cNvPr>
          <p:cNvSpPr/>
          <p:nvPr/>
        </p:nvSpPr>
        <p:spPr>
          <a:xfrm>
            <a:off x="6796278" y="6279138"/>
            <a:ext cx="624395" cy="624395"/>
          </a:xfrm>
          <a:prstGeom prst="ellipse">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77F06EC2-FAB1-CB4C-BF1F-0A08A40DAD73}"/>
              </a:ext>
            </a:extLst>
          </p:cNvPr>
          <p:cNvSpPr/>
          <p:nvPr/>
        </p:nvSpPr>
        <p:spPr>
          <a:xfrm>
            <a:off x="5832428" y="6278929"/>
            <a:ext cx="624812" cy="624812"/>
          </a:xfrm>
          <a:prstGeom prst="rect">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Rechteck 56">
            <a:extLst>
              <a:ext uri="{FF2B5EF4-FFF2-40B4-BE49-F238E27FC236}">
                <a16:creationId xmlns:a16="http://schemas.microsoft.com/office/drawing/2014/main" id="{FAE39983-1BB7-FF48-BEBC-729EC0AB0C17}"/>
              </a:ext>
            </a:extLst>
          </p:cNvPr>
          <p:cNvSpPr/>
          <p:nvPr/>
        </p:nvSpPr>
        <p:spPr>
          <a:xfrm>
            <a:off x="7759711" y="6279138"/>
            <a:ext cx="624395" cy="624395"/>
          </a:xfrm>
          <a:prstGeom prst="rect">
            <a:avLst/>
          </a:prstGeom>
          <a:pattFill prst="ltDnDiag">
            <a:fgClr>
              <a:schemeClr val="bg1">
                <a:lumMod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Oval 57">
            <a:extLst>
              <a:ext uri="{FF2B5EF4-FFF2-40B4-BE49-F238E27FC236}">
                <a16:creationId xmlns:a16="http://schemas.microsoft.com/office/drawing/2014/main" id="{55B3B53C-3A42-3146-8855-AD81C8EA8824}"/>
              </a:ext>
            </a:extLst>
          </p:cNvPr>
          <p:cNvSpPr/>
          <p:nvPr/>
        </p:nvSpPr>
        <p:spPr>
          <a:xfrm>
            <a:off x="8723145" y="6279138"/>
            <a:ext cx="624395" cy="624395"/>
          </a:xfrm>
          <a:prstGeom prst="ellipse">
            <a:avLst/>
          </a:prstGeom>
          <a:pattFill prst="ltDnDiag">
            <a:fgClr>
              <a:schemeClr val="bg1">
                <a:lumMod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Titel 13">
            <a:extLst>
              <a:ext uri="{FF2B5EF4-FFF2-40B4-BE49-F238E27FC236}">
                <a16:creationId xmlns:a16="http://schemas.microsoft.com/office/drawing/2014/main" id="{C2A6A8E2-DF40-0647-A291-3475BF12BB32}"/>
              </a:ext>
            </a:extLst>
          </p:cNvPr>
          <p:cNvSpPr txBox="1">
            <a:spLocks/>
          </p:cNvSpPr>
          <p:nvPr/>
        </p:nvSpPr>
        <p:spPr>
          <a:xfrm>
            <a:off x="5832427" y="4398998"/>
            <a:ext cx="4230735" cy="863600"/>
          </a:xfrm>
          <a:prstGeom prst="rect">
            <a:avLst/>
          </a:prstGeom>
        </p:spPr>
        <p:txBody>
          <a:bodyPr vert="horz" lIns="90000" tIns="90000" rIns="90000" bIns="90000" rtlCol="0" anchor="ctr" anchorCtr="0">
            <a:noAutofit/>
          </a:bodyPr>
          <a:lstStyle>
            <a:lvl1pPr algn="l" defTabSz="1007943"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r>
              <a:rPr lang="de-DE" b="1"/>
              <a:t>Style Elements</a:t>
            </a:r>
          </a:p>
        </p:txBody>
      </p:sp>
    </p:spTree>
    <p:extLst>
      <p:ext uri="{BB962C8B-B14F-4D97-AF65-F5344CB8AC3E}">
        <p14:creationId xmlns:p14="http://schemas.microsoft.com/office/powerpoint/2010/main" val="3345488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EAF3D7-5237-CA4A-AF84-F21C54E83A92}"/>
              </a:ext>
            </a:extLst>
          </p:cNvPr>
          <p:cNvSpPr>
            <a:spLocks noGrp="1"/>
          </p:cNvSpPr>
          <p:nvPr>
            <p:ph type="title"/>
          </p:nvPr>
        </p:nvSpPr>
        <p:spPr/>
        <p:txBody>
          <a:bodyPr/>
          <a:lstStyle/>
          <a:p>
            <a:r>
              <a:rPr lang="de-DE"/>
              <a:t>Titel-Typografie (1-2 Zeilig) </a:t>
            </a:r>
            <a:br>
              <a:rPr lang="de-DE"/>
            </a:br>
            <a:r>
              <a:rPr lang="de-DE" b="1">
                <a:solidFill>
                  <a:schemeClr val="accent2"/>
                </a:solidFill>
              </a:rPr>
              <a:t>mit Bold </a:t>
            </a:r>
            <a:r>
              <a:rPr lang="de-DE"/>
              <a:t>und/oder </a:t>
            </a:r>
            <a:r>
              <a:rPr lang="de-DE">
                <a:solidFill>
                  <a:srgbClr val="273671"/>
                </a:solidFill>
              </a:rPr>
              <a:t>Farbe</a:t>
            </a:r>
          </a:p>
        </p:txBody>
      </p:sp>
      <p:sp>
        <p:nvSpPr>
          <p:cNvPr id="3" name="Foliennummernplatzhalter 2">
            <a:extLst>
              <a:ext uri="{FF2B5EF4-FFF2-40B4-BE49-F238E27FC236}">
                <a16:creationId xmlns:a16="http://schemas.microsoft.com/office/drawing/2014/main" id="{3F343677-7928-E44B-B60C-AE61022C49EE}"/>
              </a:ext>
            </a:extLst>
          </p:cNvPr>
          <p:cNvSpPr>
            <a:spLocks noGrp="1"/>
          </p:cNvSpPr>
          <p:nvPr>
            <p:ph type="sldNum" sz="quarter" idx="12"/>
          </p:nvPr>
        </p:nvSpPr>
        <p:spPr/>
        <p:txBody>
          <a:bodyPr/>
          <a:lstStyle/>
          <a:p>
            <a:fld id="{BA6FFAF3-5CE7-1E4A-B297-9EAF17666F00}" type="slidenum">
              <a:rPr lang="de-DE" smtClean="0"/>
              <a:t>26</a:t>
            </a:fld>
            <a:endParaRPr lang="de-DE" dirty="0"/>
          </a:p>
        </p:txBody>
      </p:sp>
      <p:sp>
        <p:nvSpPr>
          <p:cNvPr id="4" name="Inhaltsplatzhalter 2">
            <a:extLst>
              <a:ext uri="{FF2B5EF4-FFF2-40B4-BE49-F238E27FC236}">
                <a16:creationId xmlns:a16="http://schemas.microsoft.com/office/drawing/2014/main" id="{FEA12F57-F028-EC44-A705-D6555FBAF1E0}"/>
              </a:ext>
            </a:extLst>
          </p:cNvPr>
          <p:cNvSpPr txBox="1">
            <a:spLocks/>
          </p:cNvSpPr>
          <p:nvPr/>
        </p:nvSpPr>
        <p:spPr>
          <a:xfrm>
            <a:off x="629069" y="2771775"/>
            <a:ext cx="4573169" cy="2952750"/>
          </a:xfrm>
          <a:prstGeom prst="rect">
            <a:avLst/>
          </a:prstGeom>
        </p:spPr>
        <p:txBody>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b="1">
                <a:latin typeface="Calibri" panose="020F0502020204030204" pitchFamily="34" charset="0"/>
                <a:cs typeface="Calibri" panose="020F0502020204030204" pitchFamily="34" charset="0"/>
              </a:rPr>
              <a:t>Überschrift Lorem ipsum dolor</a:t>
            </a:r>
          </a:p>
          <a:p>
            <a:pPr>
              <a:spcBef>
                <a:spcPts val="600"/>
              </a:spcBef>
            </a:pPr>
            <a:r>
              <a:rPr lang="de-DE" dirty="0"/>
              <a:t>Absatz erster Ordnung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r>
              <a:rPr lang="de-DE" dirty="0" err="1"/>
              <a:t>duo</a:t>
            </a:r>
            <a:r>
              <a:rPr lang="de-DE" dirty="0"/>
              <a:t> </a:t>
            </a:r>
            <a:r>
              <a:rPr lang="de-DE" dirty="0" err="1"/>
              <a:t>dolores</a:t>
            </a:r>
            <a:r>
              <a:rPr lang="de-DE" dirty="0"/>
              <a:t> et </a:t>
            </a:r>
            <a:r>
              <a:rPr lang="de-DE" dirty="0" err="1"/>
              <a:t>ea</a:t>
            </a:r>
            <a:r>
              <a:rPr lang="de-DE" dirty="0"/>
              <a:t> </a:t>
            </a:r>
            <a:r>
              <a:rPr lang="de-DE" dirty="0" err="1"/>
              <a:t>rebum</a:t>
            </a:r>
            <a:r>
              <a:rPr lang="de-DE" dirty="0"/>
              <a:t>. 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takimata</a:t>
            </a:r>
            <a:r>
              <a:rPr lang="de-DE" dirty="0"/>
              <a:t> sanctus </a:t>
            </a:r>
            <a:r>
              <a:rPr lang="de-DE" dirty="0" err="1"/>
              <a:t>est</a:t>
            </a:r>
            <a:r>
              <a:rPr lang="de-DE" dirty="0"/>
              <a:t> </a:t>
            </a:r>
          </a:p>
          <a:p>
            <a:pPr lvl="1"/>
            <a:r>
              <a:rPr lang="de-DE" dirty="0"/>
              <a:t>Absatz zweiter Ordnung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r>
              <a:rPr lang="de-DE" dirty="0" err="1"/>
              <a:t>duo</a:t>
            </a:r>
            <a:r>
              <a:rPr lang="de-DE" dirty="0"/>
              <a:t> </a:t>
            </a:r>
            <a:r>
              <a:rPr lang="de-DE" dirty="0" err="1"/>
              <a:t>dolores</a:t>
            </a:r>
            <a:r>
              <a:rPr lang="de-DE" dirty="0"/>
              <a:t> et </a:t>
            </a:r>
            <a:r>
              <a:rPr lang="de-DE" dirty="0" err="1"/>
              <a:t>ea</a:t>
            </a:r>
            <a:r>
              <a:rPr lang="de-DE" dirty="0"/>
              <a:t> </a:t>
            </a:r>
            <a:r>
              <a:rPr lang="de-DE" dirty="0" err="1"/>
              <a:t>rebum</a:t>
            </a:r>
            <a:r>
              <a:rPr lang="de-DE" dirty="0"/>
              <a:t>. 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takimata</a:t>
            </a:r>
            <a:r>
              <a:rPr lang="de-DE" dirty="0"/>
              <a:t> sanctus </a:t>
            </a:r>
            <a:r>
              <a:rPr lang="de-DE" dirty="0" err="1"/>
              <a:t>est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a:t>
            </a:r>
          </a:p>
        </p:txBody>
      </p:sp>
      <p:sp>
        <p:nvSpPr>
          <p:cNvPr id="7" name="Inhaltsplatzhalter 2">
            <a:extLst>
              <a:ext uri="{FF2B5EF4-FFF2-40B4-BE49-F238E27FC236}">
                <a16:creationId xmlns:a16="http://schemas.microsoft.com/office/drawing/2014/main" id="{41E90F01-9D19-C441-839A-55C3D293BAA1}"/>
              </a:ext>
            </a:extLst>
          </p:cNvPr>
          <p:cNvSpPr txBox="1">
            <a:spLocks/>
          </p:cNvSpPr>
          <p:nvPr/>
        </p:nvSpPr>
        <p:spPr>
          <a:xfrm>
            <a:off x="629069" y="1366839"/>
            <a:ext cx="6192419" cy="920422"/>
          </a:xfrm>
          <a:prstGeom prst="rect">
            <a:avLst/>
          </a:prstGeom>
        </p:spPr>
        <p:txBody>
          <a:bodyPr wrap="square" tIns="18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500" b="1">
                <a:latin typeface="Calibri" panose="020F0502020204030204" pitchFamily="34" charset="0"/>
                <a:cs typeface="Calibri" panose="020F0502020204030204" pitchFamily="34" charset="0"/>
              </a:rPr>
              <a:t>Untertitel Lorem ipsum dolor sit amet, consetetur sadipscing elitr, sed diam nonumy eirmod tempor invidunt ut labore et dolore magna aliquyam erat, sed diam voluptua. At vero eos et accusam et.</a:t>
            </a:r>
          </a:p>
        </p:txBody>
      </p:sp>
      <p:sp>
        <p:nvSpPr>
          <p:cNvPr id="9" name="Inhaltsplatzhalter 2">
            <a:extLst>
              <a:ext uri="{FF2B5EF4-FFF2-40B4-BE49-F238E27FC236}">
                <a16:creationId xmlns:a16="http://schemas.microsoft.com/office/drawing/2014/main" id="{CFDC5D1E-4BB0-A742-8A80-B43976E40C8F}"/>
              </a:ext>
            </a:extLst>
          </p:cNvPr>
          <p:cNvSpPr txBox="1">
            <a:spLocks/>
          </p:cNvSpPr>
          <p:nvPr/>
        </p:nvSpPr>
        <p:spPr>
          <a:xfrm>
            <a:off x="628651" y="6568901"/>
            <a:ext cx="2952750" cy="341632"/>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r>
              <a:rPr lang="de-DE">
                <a:solidFill>
                  <a:schemeClr val="tx2"/>
                </a:solidFill>
              </a:rPr>
              <a:t>Quellenangabe/Fußnote = Absatz dritter OrdnungLorem ipsum dolor sit amet, consetetur sadipscing elitr, sed diam nonumy eirmod tempor invidunt ut labore et dolore magna aliquyam erat, sed diam voluptua.</a:t>
            </a:r>
          </a:p>
        </p:txBody>
      </p:sp>
      <p:sp>
        <p:nvSpPr>
          <p:cNvPr id="11" name="Rechteck 10">
            <a:extLst>
              <a:ext uri="{FF2B5EF4-FFF2-40B4-BE49-F238E27FC236}">
                <a16:creationId xmlns:a16="http://schemas.microsoft.com/office/drawing/2014/main" id="{CA3276DF-B232-CC47-AC2B-F2603FA471A3}"/>
              </a:ext>
            </a:extLst>
          </p:cNvPr>
          <p:cNvSpPr/>
          <p:nvPr/>
        </p:nvSpPr>
        <p:spPr>
          <a:xfrm>
            <a:off x="5489577" y="2771775"/>
            <a:ext cx="4573168" cy="1031051"/>
          </a:xfrm>
          <a:prstGeom prst="rect">
            <a:avLst/>
          </a:prstGeom>
        </p:spPr>
        <p:txBody>
          <a:bodyPr wrap="square">
            <a:spAutoFit/>
          </a:bodyPr>
          <a:lstStyle/>
          <a:p>
            <a:pPr>
              <a:spcAft>
                <a:spcPts val="600"/>
              </a:spcAft>
            </a:pPr>
            <a:r>
              <a:rPr lang="de-DE" sz="1100" b="1">
                <a:latin typeface="Calibri" panose="020F0502020204030204" pitchFamily="34" charset="0"/>
                <a:cs typeface="Calibri" panose="020F0502020204030204" pitchFamily="34" charset="0"/>
              </a:rPr>
              <a:t>Überschrift Lorem ipsum dolor</a:t>
            </a:r>
            <a:endParaRPr lang="de-DE" sz="1100" dirty="0" err="1">
              <a:latin typeface="Calibri Light" panose="020F0302020204030204" pitchFamily="34" charset="0"/>
              <a:cs typeface="Calibri Light" panose="020F0302020204030204" pitchFamily="34" charset="0"/>
            </a:endParaRPr>
          </a:p>
          <a:p>
            <a:pPr marL="184150" indent="-184150">
              <a:spcAft>
                <a:spcPts val="600"/>
              </a:spcAft>
              <a:buFont typeface="Courier New" panose="02070309020205020404" pitchFamily="49" charset="0"/>
              <a:buChar char="o"/>
            </a:pPr>
            <a:r>
              <a:rPr lang="de-DE" sz="1100" dirty="0" err="1">
                <a:latin typeface="Calibri Light" panose="020F0302020204030204" pitchFamily="34" charset="0"/>
                <a:cs typeface="Calibri Light" panose="020F0302020204030204" pitchFamily="34" charset="0"/>
              </a:rPr>
              <a:t>Lorem</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ipsum</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dolor</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sit</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amet</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consetetur</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sadipscing</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elitr</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sed</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diam</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nonumy</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eirmod</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tempor</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invidunt</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ut</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labore</a:t>
            </a:r>
            <a:r>
              <a:rPr lang="de-DE" sz="1100" dirty="0">
                <a:latin typeface="Calibri Light" panose="020F0302020204030204" pitchFamily="34" charset="0"/>
                <a:cs typeface="Calibri Light" panose="020F0302020204030204" pitchFamily="34" charset="0"/>
              </a:rPr>
              <a:t> et </a:t>
            </a:r>
            <a:r>
              <a:rPr lang="de-DE" sz="1100" dirty="0" err="1">
                <a:latin typeface="Calibri Light" panose="020F0302020204030204" pitchFamily="34" charset="0"/>
                <a:cs typeface="Calibri Light" panose="020F0302020204030204" pitchFamily="34" charset="0"/>
              </a:rPr>
              <a:t>dolore</a:t>
            </a:r>
            <a:r>
              <a:rPr lang="de-DE" sz="1100" dirty="0">
                <a:latin typeface="Calibri Light" panose="020F0302020204030204" pitchFamily="34" charset="0"/>
                <a:cs typeface="Calibri Light" panose="020F0302020204030204" pitchFamily="34" charset="0"/>
              </a:rPr>
              <a:t> magna </a:t>
            </a:r>
            <a:r>
              <a:rPr lang="de-DE" sz="1100" dirty="0" err="1">
                <a:latin typeface="Calibri Light" panose="020F0302020204030204" pitchFamily="34" charset="0"/>
                <a:cs typeface="Calibri Light" panose="020F0302020204030204" pitchFamily="34" charset="0"/>
              </a:rPr>
              <a:t>aliquyam</a:t>
            </a:r>
            <a:r>
              <a:rPr lang="de-DE" sz="1100" dirty="0">
                <a:latin typeface="Calibri Light" panose="020F0302020204030204" pitchFamily="34" charset="0"/>
                <a:cs typeface="Calibri Light" panose="020F0302020204030204" pitchFamily="34" charset="0"/>
              </a:rPr>
              <a:t> </a:t>
            </a:r>
          </a:p>
          <a:p>
            <a:pPr marL="360363" lvl="1" indent="-131763">
              <a:spcAft>
                <a:spcPts val="600"/>
              </a:spcAft>
              <a:buFont typeface="Arial" panose="020B0604020202020204" pitchFamily="34" charset="0"/>
              <a:buChar char="•"/>
            </a:pPr>
            <a:r>
              <a:rPr lang="de-DE" sz="900" dirty="0" err="1">
                <a:latin typeface="Calibri Light" panose="020F0302020204030204" pitchFamily="34" charset="0"/>
                <a:cs typeface="Calibri Light" panose="020F0302020204030204" pitchFamily="34" charset="0"/>
              </a:rPr>
              <a:t>erat</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sed</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diam</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voluptua</a:t>
            </a:r>
            <a:r>
              <a:rPr lang="de-DE" sz="900" dirty="0">
                <a:latin typeface="Calibri Light" panose="020F0302020204030204" pitchFamily="34" charset="0"/>
                <a:cs typeface="Calibri Light" panose="020F0302020204030204" pitchFamily="34" charset="0"/>
              </a:rPr>
              <a:t>. At </a:t>
            </a:r>
            <a:r>
              <a:rPr lang="de-DE" sz="900" dirty="0" err="1">
                <a:latin typeface="Calibri Light" panose="020F0302020204030204" pitchFamily="34" charset="0"/>
                <a:cs typeface="Calibri Light" panose="020F0302020204030204" pitchFamily="34" charset="0"/>
              </a:rPr>
              <a:t>vero</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eos</a:t>
            </a:r>
            <a:r>
              <a:rPr lang="de-DE" sz="900" dirty="0">
                <a:latin typeface="Calibri Light" panose="020F0302020204030204" pitchFamily="34" charset="0"/>
                <a:cs typeface="Calibri Light" panose="020F0302020204030204" pitchFamily="34" charset="0"/>
              </a:rPr>
              <a:t> et </a:t>
            </a:r>
            <a:r>
              <a:rPr lang="de-DE" sz="900" dirty="0" err="1">
                <a:latin typeface="Calibri Light" panose="020F0302020204030204" pitchFamily="34" charset="0"/>
                <a:cs typeface="Calibri Light" panose="020F0302020204030204" pitchFamily="34" charset="0"/>
              </a:rPr>
              <a:t>accusam</a:t>
            </a:r>
            <a:r>
              <a:rPr lang="de-DE" sz="900" dirty="0">
                <a:latin typeface="Calibri Light" panose="020F0302020204030204" pitchFamily="34" charset="0"/>
                <a:cs typeface="Calibri Light" panose="020F0302020204030204" pitchFamily="34" charset="0"/>
              </a:rPr>
              <a:t> et </a:t>
            </a:r>
            <a:r>
              <a:rPr lang="de-DE" sz="900" dirty="0" err="1">
                <a:latin typeface="Calibri Light" panose="020F0302020204030204" pitchFamily="34" charset="0"/>
                <a:cs typeface="Calibri Light" panose="020F0302020204030204" pitchFamily="34" charset="0"/>
              </a:rPr>
              <a:t>justo</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duo</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dolores</a:t>
            </a:r>
            <a:r>
              <a:rPr lang="de-DE" sz="900" dirty="0">
                <a:latin typeface="Calibri Light" panose="020F0302020204030204" pitchFamily="34" charset="0"/>
                <a:cs typeface="Calibri Light" panose="020F0302020204030204" pitchFamily="34" charset="0"/>
              </a:rPr>
              <a:t> et </a:t>
            </a:r>
            <a:r>
              <a:rPr lang="de-DE" sz="900" dirty="0" err="1">
                <a:latin typeface="Calibri Light" panose="020F0302020204030204" pitchFamily="34" charset="0"/>
                <a:cs typeface="Calibri Light" panose="020F0302020204030204" pitchFamily="34" charset="0"/>
              </a:rPr>
              <a:t>ea</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rebum</a:t>
            </a:r>
            <a:r>
              <a:rPr lang="de-DE" sz="900" dirty="0">
                <a:latin typeface="Calibri Light" panose="020F0302020204030204" pitchFamily="34" charset="0"/>
                <a:cs typeface="Calibri Light" panose="020F0302020204030204" pitchFamily="34" charset="0"/>
              </a:rPr>
              <a:t>. Stet </a:t>
            </a:r>
            <a:r>
              <a:rPr lang="de-DE" sz="900" dirty="0" err="1">
                <a:latin typeface="Calibri Light" panose="020F0302020204030204" pitchFamily="34" charset="0"/>
                <a:cs typeface="Calibri Light" panose="020F0302020204030204" pitchFamily="34" charset="0"/>
              </a:rPr>
              <a:t>clita</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kasd</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gubergren</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no</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sea</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takimata</a:t>
            </a:r>
            <a:r>
              <a:rPr lang="de-DE" sz="900" dirty="0">
                <a:latin typeface="Calibri Light" panose="020F0302020204030204" pitchFamily="34" charset="0"/>
                <a:cs typeface="Calibri Light" panose="020F0302020204030204" pitchFamily="34" charset="0"/>
              </a:rPr>
              <a:t> sanctus </a:t>
            </a:r>
            <a:r>
              <a:rPr lang="de-DE" sz="900" dirty="0" err="1">
                <a:latin typeface="Calibri Light" panose="020F0302020204030204" pitchFamily="34" charset="0"/>
                <a:cs typeface="Calibri Light" panose="020F0302020204030204" pitchFamily="34" charset="0"/>
              </a:rPr>
              <a:t>est</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Lorem</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ipsum</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dolor</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sit</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amet</a:t>
            </a:r>
            <a:r>
              <a:rPr lang="de-DE" sz="900" dirty="0">
                <a:latin typeface="Calibri Light" panose="020F0302020204030204" pitchFamily="34" charset="0"/>
                <a:cs typeface="Calibri Light" panose="020F0302020204030204" pitchFamily="34" charset="0"/>
              </a:rPr>
              <a:t>. </a:t>
            </a:r>
          </a:p>
        </p:txBody>
      </p:sp>
      <p:sp>
        <p:nvSpPr>
          <p:cNvPr id="10" name="Titel 13">
            <a:extLst>
              <a:ext uri="{FF2B5EF4-FFF2-40B4-BE49-F238E27FC236}">
                <a16:creationId xmlns:a16="http://schemas.microsoft.com/office/drawing/2014/main" id="{F1604B9F-22B1-B642-B412-6C66681F6C5E}"/>
              </a:ext>
            </a:extLst>
          </p:cNvPr>
          <p:cNvSpPr txBox="1">
            <a:spLocks/>
          </p:cNvSpPr>
          <p:nvPr/>
        </p:nvSpPr>
        <p:spPr>
          <a:xfrm>
            <a:off x="5476381" y="4483457"/>
            <a:ext cx="2521267" cy="288925"/>
          </a:xfrm>
          <a:prstGeom prst="rect">
            <a:avLst/>
          </a:prstGeom>
        </p:spPr>
        <p:txBody>
          <a:bodyPr vert="horz" lIns="90000" tIns="90000" rIns="90000" bIns="90000" rtlCol="0" anchor="ctr" anchorCtr="0">
            <a:noAutofit/>
          </a:bodyPr>
          <a:lstStyle>
            <a:lvl1pPr algn="l" defTabSz="1007943"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r>
              <a:rPr lang="de-DE" sz="1500" b="1">
                <a:solidFill>
                  <a:schemeClr val="tx2"/>
                </a:solidFill>
              </a:rPr>
              <a:t>Schriftgrößen für Text</a:t>
            </a:r>
          </a:p>
        </p:txBody>
      </p:sp>
      <p:graphicFrame>
        <p:nvGraphicFramePr>
          <p:cNvPr id="12" name="Tabelle 55">
            <a:extLst>
              <a:ext uri="{FF2B5EF4-FFF2-40B4-BE49-F238E27FC236}">
                <a16:creationId xmlns:a16="http://schemas.microsoft.com/office/drawing/2014/main" id="{EED744D5-26F7-774E-9C86-E928256E0821}"/>
              </a:ext>
            </a:extLst>
          </p:cNvPr>
          <p:cNvGraphicFramePr>
            <a:graphicFrameLocks noGrp="1"/>
          </p:cNvGraphicFramePr>
          <p:nvPr>
            <p:extLst>
              <p:ext uri="{D42A27DB-BD31-4B8C-83A1-F6EECF244321}">
                <p14:modId xmlns:p14="http://schemas.microsoft.com/office/powerpoint/2010/main" val="1176891863"/>
              </p:ext>
            </p:extLst>
          </p:nvPr>
        </p:nvGraphicFramePr>
        <p:xfrm>
          <a:off x="5489576" y="4891233"/>
          <a:ext cx="4573589" cy="2247900"/>
        </p:xfrm>
        <a:graphic>
          <a:graphicData uri="http://schemas.openxmlformats.org/drawingml/2006/table">
            <a:tbl>
              <a:tblPr firstRow="1" bandRow="1">
                <a:tableStyleId>{5940675A-B579-460E-94D1-54222C63F5DA}</a:tableStyleId>
              </a:tblPr>
              <a:tblGrid>
                <a:gridCol w="3569973">
                  <a:extLst>
                    <a:ext uri="{9D8B030D-6E8A-4147-A177-3AD203B41FA5}">
                      <a16:colId xmlns:a16="http://schemas.microsoft.com/office/drawing/2014/main" val="2587407223"/>
                    </a:ext>
                  </a:extLst>
                </a:gridCol>
                <a:gridCol w="1003616">
                  <a:extLst>
                    <a:ext uri="{9D8B030D-6E8A-4147-A177-3AD203B41FA5}">
                      <a16:colId xmlns:a16="http://schemas.microsoft.com/office/drawing/2014/main" val="2272656163"/>
                    </a:ext>
                  </a:extLst>
                </a:gridCol>
              </a:tblGrid>
              <a:tr h="160589">
                <a:tc>
                  <a:txBody>
                    <a:bodyPr/>
                    <a:lstStyle/>
                    <a:p>
                      <a:r>
                        <a:rPr lang="de-DE" sz="3200" b="1" i="0">
                          <a:solidFill>
                            <a:schemeClr val="tx2"/>
                          </a:solidFill>
                          <a:latin typeface="Calibri" panose="020F0502020204030204" pitchFamily="34" charset="0"/>
                          <a:cs typeface="Calibri" panose="020F0502020204030204" pitchFamily="34" charset="0"/>
                        </a:rPr>
                        <a:t>Titel</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de-DE" sz="3200" b="1" i="0">
                          <a:solidFill>
                            <a:schemeClr val="tx2"/>
                          </a:solidFill>
                          <a:latin typeface="Calibri" panose="020F0502020204030204" pitchFamily="34" charset="0"/>
                          <a:cs typeface="Calibri" panose="020F0502020204030204" pitchFamily="34" charset="0"/>
                        </a:rPr>
                        <a:t>32</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9923434"/>
                  </a:ext>
                </a:extLst>
              </a:tr>
              <a:tr h="160589">
                <a:tc>
                  <a:txBody>
                    <a:bodyPr/>
                    <a:lstStyle/>
                    <a:p>
                      <a:r>
                        <a:rPr lang="de-DE" sz="1500" b="1" i="0">
                          <a:solidFill>
                            <a:schemeClr val="tx2"/>
                          </a:solidFill>
                          <a:latin typeface="Calibri" panose="020F0502020204030204" pitchFamily="34" charset="0"/>
                          <a:cs typeface="Calibri" panose="020F0502020204030204" pitchFamily="34" charset="0"/>
                        </a:rPr>
                        <a:t>Untertitel</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de-DE" sz="1500" b="1" i="0">
                          <a:solidFill>
                            <a:schemeClr val="tx2"/>
                          </a:solidFill>
                          <a:latin typeface="Calibri" panose="020F0502020204030204" pitchFamily="34" charset="0"/>
                          <a:cs typeface="Calibri" panose="020F0502020204030204" pitchFamily="34" charset="0"/>
                        </a:rPr>
                        <a:t>15</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8909059"/>
                  </a:ext>
                </a:extLst>
              </a:tr>
              <a:tr h="160589">
                <a:tc>
                  <a:txBody>
                    <a:bodyPr/>
                    <a:lstStyle/>
                    <a:p>
                      <a:r>
                        <a:rPr lang="de-DE" sz="1250" b="1" i="0">
                          <a:solidFill>
                            <a:schemeClr val="tx2"/>
                          </a:solidFill>
                          <a:latin typeface="Calibri" panose="020F0502020204030204" pitchFamily="34" charset="0"/>
                          <a:cs typeface="Calibri" panose="020F0502020204030204" pitchFamily="34" charset="0"/>
                        </a:rPr>
                        <a:t>Überschriften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de-DE" sz="1250" b="1" i="0">
                          <a:solidFill>
                            <a:schemeClr val="tx2"/>
                          </a:solidFill>
                          <a:latin typeface="Calibri" panose="020F0502020204030204" pitchFamily="34" charset="0"/>
                          <a:cs typeface="Calibri" panose="020F0502020204030204" pitchFamily="34" charset="0"/>
                        </a:rPr>
                        <a:t>12,5</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854604"/>
                  </a:ext>
                </a:extLst>
              </a:tr>
              <a:tr h="160589">
                <a:tc>
                  <a:txBody>
                    <a:bodyPr/>
                    <a:lstStyle/>
                    <a:p>
                      <a:r>
                        <a:rPr lang="de-DE" sz="1100" b="1" i="0">
                          <a:solidFill>
                            <a:schemeClr val="tx2"/>
                          </a:solidFill>
                          <a:latin typeface="Calibri" panose="020F0502020204030204" pitchFamily="34" charset="0"/>
                          <a:cs typeface="Calibri" panose="020F0502020204030204" pitchFamily="34" charset="0"/>
                        </a:rPr>
                        <a:t>Fließtext E1</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de-DE" sz="1100" b="1" i="0">
                          <a:solidFill>
                            <a:schemeClr val="tx2"/>
                          </a:solidFill>
                          <a:latin typeface="Calibri" panose="020F0502020204030204" pitchFamily="34" charset="0"/>
                          <a:cs typeface="Calibri" panose="020F0502020204030204" pitchFamily="34" charset="0"/>
                        </a:rPr>
                        <a:t>11</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8373669"/>
                  </a:ext>
                </a:extLst>
              </a:tr>
              <a:tr h="160589">
                <a:tc>
                  <a:txBody>
                    <a:bodyPr/>
                    <a:lstStyle/>
                    <a:p>
                      <a:r>
                        <a:rPr lang="de-DE" sz="900" b="1" i="0">
                          <a:solidFill>
                            <a:schemeClr val="tx2"/>
                          </a:solidFill>
                          <a:latin typeface="Calibri" panose="020F0502020204030204" pitchFamily="34" charset="0"/>
                          <a:cs typeface="Calibri" panose="020F0502020204030204" pitchFamily="34" charset="0"/>
                        </a:rPr>
                        <a:t>Fließtext E2</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de-DE" sz="900" b="1" i="0">
                          <a:solidFill>
                            <a:schemeClr val="tx2"/>
                          </a:solidFill>
                          <a:latin typeface="Calibri" panose="020F0502020204030204" pitchFamily="34" charset="0"/>
                          <a:cs typeface="Calibri" panose="020F0502020204030204" pitchFamily="34" charset="0"/>
                        </a:rPr>
                        <a:t>9</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152377"/>
                  </a:ext>
                </a:extLst>
              </a:tr>
              <a:tr h="160589">
                <a:tc>
                  <a:txBody>
                    <a:bodyPr/>
                    <a:lstStyle/>
                    <a:p>
                      <a:r>
                        <a:rPr lang="de-DE" sz="900" b="0" i="0">
                          <a:solidFill>
                            <a:schemeClr val="tx2"/>
                          </a:solidFill>
                          <a:latin typeface="Calibri Light" panose="020F0302020204030204" pitchFamily="34" charset="0"/>
                          <a:cs typeface="Calibri Light" panose="020F0302020204030204" pitchFamily="34" charset="0"/>
                        </a:rPr>
                        <a:t>Infobox E1</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de-DE" sz="900" b="0" i="0">
                          <a:solidFill>
                            <a:schemeClr val="tx2"/>
                          </a:solidFill>
                          <a:latin typeface="Calibri Light" panose="020F0302020204030204" pitchFamily="34" charset="0"/>
                          <a:cs typeface="Calibri Light" panose="020F0302020204030204" pitchFamily="34" charset="0"/>
                        </a:rPr>
                        <a:t>8</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2260928"/>
                  </a:ext>
                </a:extLst>
              </a:tr>
              <a:tr h="160589">
                <a:tc>
                  <a:txBody>
                    <a:bodyPr/>
                    <a:lstStyle/>
                    <a:p>
                      <a:r>
                        <a:rPr lang="de-DE" sz="600">
                          <a:solidFill>
                            <a:schemeClr val="tx2"/>
                          </a:solidFill>
                        </a:rPr>
                        <a:t>Fließtext E3 / Quelle / Infobox E2</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de-DE" sz="600">
                          <a:solidFill>
                            <a:schemeClr val="tx2"/>
                          </a:solidFill>
                        </a:rPr>
                        <a:t>6</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94253825"/>
                  </a:ext>
                </a:extLst>
              </a:tr>
              <a:tr h="160589">
                <a:tc>
                  <a:txBody>
                    <a:bodyPr/>
                    <a:lstStyle/>
                    <a:p>
                      <a:r>
                        <a:rPr lang="de-DE" sz="500">
                          <a:solidFill>
                            <a:schemeClr val="bg1">
                              <a:lumMod val="75000"/>
                            </a:schemeClr>
                          </a:solidFill>
                        </a:rPr>
                        <a:t>Fließtext E4 /Anmerkungen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de-DE" sz="500">
                          <a:solidFill>
                            <a:schemeClr val="bg1">
                              <a:lumMod val="75000"/>
                            </a:schemeClr>
                          </a:solidFill>
                        </a:rPr>
                        <a:t>5</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15594812"/>
                  </a:ext>
                </a:extLst>
              </a:tr>
            </a:tbl>
          </a:graphicData>
        </a:graphic>
      </p:graphicFrame>
    </p:spTree>
    <p:extLst>
      <p:ext uri="{BB962C8B-B14F-4D97-AF65-F5344CB8AC3E}">
        <p14:creationId xmlns:p14="http://schemas.microsoft.com/office/powerpoint/2010/main" val="40387838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EAF3D7-5237-CA4A-AF84-F21C54E83A92}"/>
              </a:ext>
            </a:extLst>
          </p:cNvPr>
          <p:cNvSpPr>
            <a:spLocks noGrp="1"/>
          </p:cNvSpPr>
          <p:nvPr>
            <p:ph type="title"/>
          </p:nvPr>
        </p:nvSpPr>
        <p:spPr/>
        <p:txBody>
          <a:bodyPr/>
          <a:lstStyle/>
          <a:p>
            <a:r>
              <a:rPr lang="de-DE" dirty="0"/>
              <a:t>Titel-Typografie (1-2 Zeilig) </a:t>
            </a:r>
            <a:br>
              <a:rPr lang="de-DE" dirty="0"/>
            </a:br>
            <a:r>
              <a:rPr lang="de-DE" b="1" dirty="0">
                <a:solidFill>
                  <a:schemeClr val="accent2"/>
                </a:solidFill>
              </a:rPr>
              <a:t>mit </a:t>
            </a:r>
            <a:r>
              <a:rPr lang="de-DE" b="1" dirty="0" err="1">
                <a:solidFill>
                  <a:schemeClr val="accent2"/>
                </a:solidFill>
              </a:rPr>
              <a:t>Bold</a:t>
            </a:r>
            <a:r>
              <a:rPr lang="de-DE" b="1" dirty="0">
                <a:solidFill>
                  <a:schemeClr val="accent2"/>
                </a:solidFill>
              </a:rPr>
              <a:t> </a:t>
            </a:r>
            <a:r>
              <a:rPr lang="de-DE" dirty="0"/>
              <a:t>und/oder </a:t>
            </a:r>
            <a:r>
              <a:rPr lang="de-DE" dirty="0">
                <a:solidFill>
                  <a:srgbClr val="273671"/>
                </a:solidFill>
              </a:rPr>
              <a:t>Farbe</a:t>
            </a:r>
          </a:p>
        </p:txBody>
      </p:sp>
      <p:sp>
        <p:nvSpPr>
          <p:cNvPr id="3" name="Foliennummernplatzhalter 2">
            <a:extLst>
              <a:ext uri="{FF2B5EF4-FFF2-40B4-BE49-F238E27FC236}">
                <a16:creationId xmlns:a16="http://schemas.microsoft.com/office/drawing/2014/main" id="{3F343677-7928-E44B-B60C-AE61022C49EE}"/>
              </a:ext>
            </a:extLst>
          </p:cNvPr>
          <p:cNvSpPr>
            <a:spLocks noGrp="1"/>
          </p:cNvSpPr>
          <p:nvPr>
            <p:ph type="sldNum" sz="quarter" idx="12"/>
          </p:nvPr>
        </p:nvSpPr>
        <p:spPr/>
        <p:txBody>
          <a:bodyPr/>
          <a:lstStyle/>
          <a:p>
            <a:fld id="{BA6FFAF3-5CE7-1E4A-B297-9EAF17666F00}" type="slidenum">
              <a:rPr lang="de-DE" smtClean="0"/>
              <a:t>27</a:t>
            </a:fld>
            <a:endParaRPr lang="de-DE" dirty="0"/>
          </a:p>
        </p:txBody>
      </p:sp>
      <p:sp>
        <p:nvSpPr>
          <p:cNvPr id="4" name="Inhaltsplatzhalter 2">
            <a:extLst>
              <a:ext uri="{FF2B5EF4-FFF2-40B4-BE49-F238E27FC236}">
                <a16:creationId xmlns:a16="http://schemas.microsoft.com/office/drawing/2014/main" id="{FEA12F57-F028-EC44-A705-D6555FBAF1E0}"/>
              </a:ext>
            </a:extLst>
          </p:cNvPr>
          <p:cNvSpPr txBox="1">
            <a:spLocks/>
          </p:cNvSpPr>
          <p:nvPr/>
        </p:nvSpPr>
        <p:spPr>
          <a:xfrm>
            <a:off x="629069" y="2771775"/>
            <a:ext cx="4573169" cy="2952750"/>
          </a:xfrm>
          <a:prstGeom prst="rect">
            <a:avLst/>
          </a:prstGeom>
        </p:spPr>
        <p:txBody>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b="1" dirty="0">
                <a:latin typeface="Calibri" panose="020F0502020204030204" pitchFamily="34" charset="0"/>
                <a:cs typeface="Calibri" panose="020F0502020204030204" pitchFamily="34" charset="0"/>
              </a:rPr>
              <a:t>Überschrift </a:t>
            </a:r>
            <a:r>
              <a:rPr lang="de-DE" b="1" dirty="0" err="1">
                <a:latin typeface="Calibri" panose="020F0502020204030204" pitchFamily="34" charset="0"/>
                <a:cs typeface="Calibri" panose="020F0502020204030204" pitchFamily="34" charset="0"/>
              </a:rPr>
              <a:t>Lorem</a:t>
            </a:r>
            <a:r>
              <a:rPr lang="de-DE" b="1" dirty="0">
                <a:latin typeface="Calibri" panose="020F0502020204030204" pitchFamily="34" charset="0"/>
                <a:cs typeface="Calibri" panose="020F0502020204030204" pitchFamily="34" charset="0"/>
              </a:rPr>
              <a:t> </a:t>
            </a:r>
            <a:r>
              <a:rPr lang="de-DE" b="1" dirty="0" err="1">
                <a:latin typeface="Calibri" panose="020F0502020204030204" pitchFamily="34" charset="0"/>
                <a:cs typeface="Calibri" panose="020F0502020204030204" pitchFamily="34" charset="0"/>
              </a:rPr>
              <a:t>ipsum</a:t>
            </a:r>
            <a:r>
              <a:rPr lang="de-DE" b="1" dirty="0">
                <a:latin typeface="Calibri" panose="020F0502020204030204" pitchFamily="34" charset="0"/>
                <a:cs typeface="Calibri" panose="020F0502020204030204" pitchFamily="34" charset="0"/>
              </a:rPr>
              <a:t> </a:t>
            </a:r>
            <a:r>
              <a:rPr lang="de-DE" b="1" dirty="0" err="1">
                <a:latin typeface="Calibri" panose="020F0502020204030204" pitchFamily="34" charset="0"/>
                <a:cs typeface="Calibri" panose="020F0502020204030204" pitchFamily="34" charset="0"/>
              </a:rPr>
              <a:t>dolor</a:t>
            </a:r>
            <a:endParaRPr lang="de-DE" b="1" dirty="0">
              <a:latin typeface="Calibri" panose="020F0502020204030204" pitchFamily="34" charset="0"/>
              <a:cs typeface="Calibri" panose="020F0502020204030204" pitchFamily="34" charset="0"/>
            </a:endParaRPr>
          </a:p>
          <a:p>
            <a:pPr>
              <a:spcBef>
                <a:spcPts val="600"/>
              </a:spcBef>
            </a:pPr>
            <a:r>
              <a:rPr lang="de-DE" dirty="0"/>
              <a:t>Absatz erster Ordnung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r>
              <a:rPr lang="de-DE" dirty="0" err="1"/>
              <a:t>duo</a:t>
            </a:r>
            <a:r>
              <a:rPr lang="de-DE" dirty="0"/>
              <a:t> </a:t>
            </a:r>
            <a:r>
              <a:rPr lang="de-DE" dirty="0" err="1"/>
              <a:t>dolores</a:t>
            </a:r>
            <a:r>
              <a:rPr lang="de-DE" dirty="0"/>
              <a:t> et </a:t>
            </a:r>
            <a:r>
              <a:rPr lang="de-DE" dirty="0" err="1"/>
              <a:t>ea</a:t>
            </a:r>
            <a:r>
              <a:rPr lang="de-DE" dirty="0"/>
              <a:t> </a:t>
            </a:r>
            <a:r>
              <a:rPr lang="de-DE" dirty="0" err="1"/>
              <a:t>rebum</a:t>
            </a:r>
            <a:r>
              <a:rPr lang="de-DE" dirty="0"/>
              <a:t>. 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takimata</a:t>
            </a:r>
            <a:r>
              <a:rPr lang="de-DE" dirty="0"/>
              <a:t> sanctus </a:t>
            </a:r>
            <a:r>
              <a:rPr lang="de-DE" dirty="0" err="1"/>
              <a:t>est</a:t>
            </a:r>
            <a:r>
              <a:rPr lang="de-DE" dirty="0"/>
              <a:t> </a:t>
            </a:r>
          </a:p>
          <a:p>
            <a:pPr lvl="1"/>
            <a:r>
              <a:rPr lang="de-DE" dirty="0"/>
              <a:t>Absatz zweiter Ordnung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r>
              <a:rPr lang="de-DE" dirty="0" err="1"/>
              <a:t>duo</a:t>
            </a:r>
            <a:r>
              <a:rPr lang="de-DE" dirty="0"/>
              <a:t> </a:t>
            </a:r>
            <a:r>
              <a:rPr lang="de-DE" dirty="0" err="1"/>
              <a:t>dolores</a:t>
            </a:r>
            <a:r>
              <a:rPr lang="de-DE" dirty="0"/>
              <a:t> et </a:t>
            </a:r>
            <a:r>
              <a:rPr lang="de-DE" dirty="0" err="1"/>
              <a:t>ea</a:t>
            </a:r>
            <a:r>
              <a:rPr lang="de-DE" dirty="0"/>
              <a:t> </a:t>
            </a:r>
            <a:r>
              <a:rPr lang="de-DE" dirty="0" err="1"/>
              <a:t>rebum</a:t>
            </a:r>
            <a:r>
              <a:rPr lang="de-DE" dirty="0"/>
              <a:t>. 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takimata</a:t>
            </a:r>
            <a:r>
              <a:rPr lang="de-DE" dirty="0"/>
              <a:t> sanctus </a:t>
            </a:r>
            <a:r>
              <a:rPr lang="de-DE" dirty="0" err="1"/>
              <a:t>est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p>
          <a:p>
            <a:pPr lvl="2"/>
            <a:r>
              <a:rPr lang="de-DE" dirty="0"/>
              <a:t>Absatz dritter </a:t>
            </a:r>
            <a:r>
              <a:rPr lang="de-DE" dirty="0" err="1"/>
              <a:t>OrdnungLorem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r>
              <a:rPr lang="de-DE" dirty="0" err="1"/>
              <a:t>duo</a:t>
            </a:r>
            <a:r>
              <a:rPr lang="de-DE" dirty="0"/>
              <a:t> </a:t>
            </a:r>
            <a:r>
              <a:rPr lang="de-DE" dirty="0" err="1"/>
              <a:t>dolores</a:t>
            </a:r>
            <a:r>
              <a:rPr lang="de-DE" dirty="0"/>
              <a:t> et </a:t>
            </a:r>
            <a:r>
              <a:rPr lang="de-DE" dirty="0" err="1"/>
              <a:t>ea</a:t>
            </a:r>
            <a:r>
              <a:rPr lang="de-DE" dirty="0"/>
              <a:t> </a:t>
            </a:r>
            <a:r>
              <a:rPr lang="de-DE" dirty="0" err="1"/>
              <a:t>rebum</a:t>
            </a:r>
            <a:r>
              <a:rPr lang="de-DE" dirty="0"/>
              <a:t>. 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takimata</a:t>
            </a:r>
            <a:r>
              <a:rPr lang="de-DE" dirty="0"/>
              <a:t> sanctus </a:t>
            </a:r>
            <a:r>
              <a:rPr lang="de-DE" dirty="0" err="1"/>
              <a:t>est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p>
          <a:p>
            <a:pPr lvl="3"/>
            <a:r>
              <a:rPr lang="de-DE" dirty="0"/>
              <a:t>Absatz 4 Ordnung Duis </a:t>
            </a:r>
            <a:r>
              <a:rPr lang="de-DE" dirty="0" err="1"/>
              <a:t>autem</a:t>
            </a:r>
            <a:r>
              <a:rPr lang="de-DE" dirty="0"/>
              <a:t> </a:t>
            </a:r>
            <a:r>
              <a:rPr lang="de-DE" dirty="0" err="1"/>
              <a:t>vel</a:t>
            </a:r>
            <a:r>
              <a:rPr lang="de-DE" dirty="0"/>
              <a:t> </a:t>
            </a:r>
            <a:r>
              <a:rPr lang="de-DE" dirty="0" err="1"/>
              <a:t>eum</a:t>
            </a:r>
            <a:r>
              <a:rPr lang="de-DE" dirty="0"/>
              <a:t> </a:t>
            </a:r>
            <a:r>
              <a:rPr lang="de-DE" dirty="0" err="1"/>
              <a:t>iriure</a:t>
            </a:r>
            <a:r>
              <a:rPr lang="de-DE" dirty="0"/>
              <a:t> </a:t>
            </a:r>
            <a:r>
              <a:rPr lang="de-DE" dirty="0" err="1"/>
              <a:t>dolor</a:t>
            </a:r>
            <a:r>
              <a:rPr lang="de-DE" dirty="0"/>
              <a:t> in </a:t>
            </a:r>
            <a:r>
              <a:rPr lang="de-DE" dirty="0" err="1"/>
              <a:t>hendrerit</a:t>
            </a:r>
            <a:r>
              <a:rPr lang="de-DE" dirty="0"/>
              <a:t> in </a:t>
            </a:r>
            <a:r>
              <a:rPr lang="de-DE" dirty="0" err="1"/>
              <a:t>vulputate</a:t>
            </a:r>
            <a:r>
              <a:rPr lang="de-DE" dirty="0"/>
              <a:t> </a:t>
            </a:r>
            <a:r>
              <a:rPr lang="de-DE" dirty="0" err="1"/>
              <a:t>velit</a:t>
            </a:r>
            <a:r>
              <a:rPr lang="de-DE" dirty="0"/>
              <a:t> esse </a:t>
            </a:r>
            <a:r>
              <a:rPr lang="de-DE" dirty="0" err="1"/>
              <a:t>molestie</a:t>
            </a:r>
            <a:r>
              <a:rPr lang="de-DE" dirty="0"/>
              <a:t> </a:t>
            </a:r>
            <a:r>
              <a:rPr lang="de-DE" dirty="0" err="1"/>
              <a:t>consequat</a:t>
            </a:r>
            <a:r>
              <a:rPr lang="de-DE" dirty="0"/>
              <a:t>, </a:t>
            </a:r>
            <a:r>
              <a:rPr lang="de-DE" dirty="0" err="1"/>
              <a:t>vel</a:t>
            </a:r>
            <a:r>
              <a:rPr lang="de-DE" dirty="0"/>
              <a:t> </a:t>
            </a:r>
            <a:r>
              <a:rPr lang="de-DE" dirty="0" err="1"/>
              <a:t>illum</a:t>
            </a:r>
            <a:r>
              <a:rPr lang="de-DE" dirty="0"/>
              <a:t> </a:t>
            </a:r>
            <a:r>
              <a:rPr lang="de-DE" dirty="0" err="1"/>
              <a:t>dolore</a:t>
            </a:r>
            <a:r>
              <a:rPr lang="de-DE" dirty="0"/>
              <a:t> </a:t>
            </a:r>
            <a:r>
              <a:rPr lang="de-DE" dirty="0" err="1"/>
              <a:t>eu</a:t>
            </a:r>
            <a:r>
              <a:rPr lang="de-DE" dirty="0"/>
              <a:t> </a:t>
            </a:r>
            <a:r>
              <a:rPr lang="de-DE" dirty="0" err="1"/>
              <a:t>feugiat</a:t>
            </a:r>
            <a:r>
              <a:rPr lang="de-DE" dirty="0"/>
              <a:t> </a:t>
            </a:r>
            <a:r>
              <a:rPr lang="de-DE" dirty="0" err="1"/>
              <a:t>nulla</a:t>
            </a:r>
            <a:r>
              <a:rPr lang="de-DE" dirty="0"/>
              <a:t> </a:t>
            </a:r>
            <a:r>
              <a:rPr lang="de-DE" dirty="0" err="1"/>
              <a:t>facilisis</a:t>
            </a:r>
            <a:r>
              <a:rPr lang="de-DE" dirty="0"/>
              <a:t> at </a:t>
            </a:r>
            <a:r>
              <a:rPr lang="de-DE" dirty="0" err="1"/>
              <a:t>vero</a:t>
            </a:r>
            <a:r>
              <a:rPr lang="de-DE" dirty="0"/>
              <a:t> </a:t>
            </a:r>
            <a:r>
              <a:rPr lang="de-DE" dirty="0" err="1"/>
              <a:t>eros</a:t>
            </a:r>
            <a:r>
              <a:rPr lang="de-DE" dirty="0"/>
              <a:t> et </a:t>
            </a:r>
            <a:r>
              <a:rPr lang="de-DE" dirty="0" err="1"/>
              <a:t>accumsan</a:t>
            </a:r>
            <a:r>
              <a:rPr lang="de-DE" dirty="0"/>
              <a:t> et </a:t>
            </a:r>
            <a:r>
              <a:rPr lang="de-DE" dirty="0" err="1"/>
              <a:t>iusto</a:t>
            </a:r>
            <a:r>
              <a:rPr lang="de-DE" dirty="0"/>
              <a:t> </a:t>
            </a:r>
            <a:r>
              <a:rPr lang="de-DE" dirty="0" err="1"/>
              <a:t>odio</a:t>
            </a:r>
            <a:r>
              <a:rPr lang="de-DE" dirty="0"/>
              <a:t> </a:t>
            </a:r>
            <a:r>
              <a:rPr lang="de-DE" dirty="0" err="1"/>
              <a:t>dignissim</a:t>
            </a:r>
            <a:r>
              <a:rPr lang="de-DE" dirty="0"/>
              <a:t> </a:t>
            </a:r>
            <a:r>
              <a:rPr lang="de-DE" dirty="0" err="1"/>
              <a:t>qui</a:t>
            </a:r>
            <a:r>
              <a:rPr lang="de-DE" dirty="0"/>
              <a:t> </a:t>
            </a:r>
            <a:r>
              <a:rPr lang="de-DE" dirty="0" err="1"/>
              <a:t>blandit</a:t>
            </a:r>
            <a:r>
              <a:rPr lang="de-DE" dirty="0"/>
              <a:t> </a:t>
            </a:r>
            <a:r>
              <a:rPr lang="de-DE" dirty="0" err="1"/>
              <a:t>praesent</a:t>
            </a:r>
            <a:r>
              <a:rPr lang="de-DE" dirty="0"/>
              <a:t> </a:t>
            </a:r>
            <a:r>
              <a:rPr lang="de-DE" dirty="0" err="1"/>
              <a:t>luptatum</a:t>
            </a:r>
            <a:r>
              <a:rPr lang="de-DE" dirty="0"/>
              <a:t> </a:t>
            </a:r>
            <a:r>
              <a:rPr lang="de-DE" dirty="0" err="1"/>
              <a:t>zzril</a:t>
            </a:r>
            <a:r>
              <a:rPr lang="de-DE" dirty="0"/>
              <a:t> </a:t>
            </a:r>
            <a:r>
              <a:rPr lang="de-DE" dirty="0" err="1"/>
              <a:t>delenit</a:t>
            </a:r>
            <a:r>
              <a:rPr lang="de-DE" dirty="0"/>
              <a:t> </a:t>
            </a:r>
            <a:r>
              <a:rPr lang="de-DE" dirty="0" err="1"/>
              <a:t>augue</a:t>
            </a:r>
            <a:r>
              <a:rPr lang="de-DE" dirty="0"/>
              <a:t> </a:t>
            </a:r>
            <a:r>
              <a:rPr lang="de-DE" dirty="0" err="1"/>
              <a:t>duis</a:t>
            </a:r>
            <a:r>
              <a:rPr lang="de-DE" dirty="0"/>
              <a:t> </a:t>
            </a:r>
            <a:r>
              <a:rPr lang="de-DE" dirty="0" err="1"/>
              <a:t>dolore</a:t>
            </a:r>
            <a:r>
              <a:rPr lang="de-DE" dirty="0"/>
              <a:t> </a:t>
            </a:r>
            <a:r>
              <a:rPr lang="de-DE" dirty="0" err="1"/>
              <a:t>te</a:t>
            </a:r>
            <a:r>
              <a:rPr lang="de-DE" dirty="0"/>
              <a:t> </a:t>
            </a:r>
            <a:r>
              <a:rPr lang="de-DE" dirty="0" err="1"/>
              <a:t>feugait</a:t>
            </a:r>
            <a:r>
              <a:rPr lang="de-DE" dirty="0"/>
              <a:t> </a:t>
            </a:r>
            <a:r>
              <a:rPr lang="de-DE" dirty="0" err="1"/>
              <a:t>nulla</a:t>
            </a:r>
            <a:r>
              <a:rPr lang="de-DE" dirty="0"/>
              <a:t> </a:t>
            </a:r>
            <a:r>
              <a:rPr lang="de-DE" dirty="0" err="1"/>
              <a:t>facilisi</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r>
              <a:rPr lang="de-DE" dirty="0" err="1"/>
              <a:t>sed</a:t>
            </a:r>
            <a:r>
              <a:rPr lang="de-DE" dirty="0"/>
              <a:t> </a:t>
            </a:r>
            <a:r>
              <a:rPr lang="de-DE" dirty="0" err="1"/>
              <a:t>diam</a:t>
            </a:r>
            <a:r>
              <a:rPr lang="de-DE" dirty="0"/>
              <a:t> </a:t>
            </a:r>
            <a:r>
              <a:rPr lang="de-DE" dirty="0" err="1"/>
              <a:t>nonummy</a:t>
            </a:r>
            <a:r>
              <a:rPr lang="de-DE" dirty="0"/>
              <a:t> </a:t>
            </a:r>
            <a:r>
              <a:rPr lang="de-DE" dirty="0" err="1"/>
              <a:t>nibh</a:t>
            </a:r>
            <a:r>
              <a:rPr lang="de-DE" dirty="0"/>
              <a:t> </a:t>
            </a:r>
            <a:r>
              <a:rPr lang="de-DE" dirty="0" err="1"/>
              <a:t>euismod</a:t>
            </a:r>
            <a:r>
              <a:rPr lang="de-DE" dirty="0"/>
              <a:t> </a:t>
            </a:r>
            <a:r>
              <a:rPr lang="de-DE" dirty="0" err="1"/>
              <a:t>tincidunt</a:t>
            </a:r>
            <a:r>
              <a:rPr lang="de-DE" dirty="0"/>
              <a:t> </a:t>
            </a:r>
            <a:r>
              <a:rPr lang="de-DE" dirty="0" err="1"/>
              <a:t>ut</a:t>
            </a:r>
            <a:r>
              <a:rPr lang="de-DE" dirty="0"/>
              <a:t> </a:t>
            </a:r>
            <a:r>
              <a:rPr lang="de-DE" dirty="0" err="1"/>
              <a:t>laoreet</a:t>
            </a:r>
            <a:r>
              <a:rPr lang="de-DE" dirty="0"/>
              <a:t> </a:t>
            </a:r>
            <a:r>
              <a:rPr lang="de-DE" dirty="0" err="1"/>
              <a:t>dolore</a:t>
            </a:r>
            <a:r>
              <a:rPr lang="de-DE" dirty="0"/>
              <a:t> magna </a:t>
            </a:r>
            <a:r>
              <a:rPr lang="de-DE" dirty="0" err="1"/>
              <a:t>aliquam</a:t>
            </a:r>
            <a:r>
              <a:rPr lang="de-DE" dirty="0"/>
              <a:t> </a:t>
            </a:r>
            <a:r>
              <a:rPr lang="de-DE" dirty="0" err="1"/>
              <a:t>erat</a:t>
            </a:r>
            <a:r>
              <a:rPr lang="de-DE" dirty="0"/>
              <a:t> </a:t>
            </a:r>
            <a:r>
              <a:rPr lang="de-DE" dirty="0" err="1"/>
              <a:t>volutpat</a:t>
            </a:r>
            <a:r>
              <a:rPr lang="de-DE" dirty="0"/>
              <a:t>.</a:t>
            </a:r>
          </a:p>
        </p:txBody>
      </p:sp>
      <p:sp>
        <p:nvSpPr>
          <p:cNvPr id="7" name="Inhaltsplatzhalter 2">
            <a:extLst>
              <a:ext uri="{FF2B5EF4-FFF2-40B4-BE49-F238E27FC236}">
                <a16:creationId xmlns:a16="http://schemas.microsoft.com/office/drawing/2014/main" id="{41E90F01-9D19-C441-839A-55C3D293BAA1}"/>
              </a:ext>
            </a:extLst>
          </p:cNvPr>
          <p:cNvSpPr txBox="1">
            <a:spLocks/>
          </p:cNvSpPr>
          <p:nvPr/>
        </p:nvSpPr>
        <p:spPr>
          <a:xfrm>
            <a:off x="629069" y="1366839"/>
            <a:ext cx="6192419" cy="920422"/>
          </a:xfrm>
          <a:prstGeom prst="rect">
            <a:avLst/>
          </a:prstGeom>
        </p:spPr>
        <p:txBody>
          <a:bodyPr wrap="square" tIns="18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500" b="1">
                <a:latin typeface="Calibri" panose="020F0502020204030204" pitchFamily="34" charset="0"/>
                <a:cs typeface="Calibri" panose="020F0502020204030204" pitchFamily="34" charset="0"/>
              </a:rPr>
              <a:t>Untertitel Lorem ipsum dolor sit amet, consetetur sadipscing elitr, sed diam nonumy eirmod tempor invidunt ut labore et dolore magna aliquyam erat, sed diam voluptua. At vero eos et accusam et.</a:t>
            </a:r>
          </a:p>
        </p:txBody>
      </p:sp>
      <p:sp>
        <p:nvSpPr>
          <p:cNvPr id="9" name="Inhaltsplatzhalter 2">
            <a:extLst>
              <a:ext uri="{FF2B5EF4-FFF2-40B4-BE49-F238E27FC236}">
                <a16:creationId xmlns:a16="http://schemas.microsoft.com/office/drawing/2014/main" id="{CFDC5D1E-4BB0-A742-8A80-B43976E40C8F}"/>
              </a:ext>
            </a:extLst>
          </p:cNvPr>
          <p:cNvSpPr txBox="1">
            <a:spLocks/>
          </p:cNvSpPr>
          <p:nvPr/>
        </p:nvSpPr>
        <p:spPr>
          <a:xfrm>
            <a:off x="628651" y="6568901"/>
            <a:ext cx="2952750" cy="341632"/>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r>
              <a:rPr lang="de-DE">
                <a:solidFill>
                  <a:schemeClr val="tx2"/>
                </a:solidFill>
              </a:rPr>
              <a:t>Quellenangabe/Fußnote = Absatz dritter OrdnungLorem ipsum dolor sit amet, consetetur sadipscing elitr, sed diam nonumy eirmod tempor invidunt ut labore et dolore magna aliquyam erat, sed diam voluptua.</a:t>
            </a:r>
          </a:p>
        </p:txBody>
      </p:sp>
      <p:sp>
        <p:nvSpPr>
          <p:cNvPr id="11" name="Rechteck 10">
            <a:extLst>
              <a:ext uri="{FF2B5EF4-FFF2-40B4-BE49-F238E27FC236}">
                <a16:creationId xmlns:a16="http://schemas.microsoft.com/office/drawing/2014/main" id="{CA3276DF-B232-CC47-AC2B-F2603FA471A3}"/>
              </a:ext>
            </a:extLst>
          </p:cNvPr>
          <p:cNvSpPr/>
          <p:nvPr/>
        </p:nvSpPr>
        <p:spPr>
          <a:xfrm>
            <a:off x="5489577" y="2771775"/>
            <a:ext cx="4573168" cy="1877437"/>
          </a:xfrm>
          <a:prstGeom prst="rect">
            <a:avLst/>
          </a:prstGeom>
        </p:spPr>
        <p:txBody>
          <a:bodyPr wrap="square">
            <a:spAutoFit/>
          </a:bodyPr>
          <a:lstStyle/>
          <a:p>
            <a:pPr>
              <a:spcAft>
                <a:spcPts val="600"/>
              </a:spcAft>
            </a:pPr>
            <a:r>
              <a:rPr lang="de-DE" sz="1100" b="1">
                <a:latin typeface="Calibri" panose="020F0502020204030204" pitchFamily="34" charset="0"/>
                <a:cs typeface="Calibri" panose="020F0502020204030204" pitchFamily="34" charset="0"/>
              </a:rPr>
              <a:t>Überschrift Lorem ipsum dolor</a:t>
            </a:r>
            <a:endParaRPr lang="de-DE" sz="1100" dirty="0" err="1">
              <a:latin typeface="Calibri Light" panose="020F0302020204030204" pitchFamily="34" charset="0"/>
              <a:cs typeface="Calibri Light" panose="020F0302020204030204" pitchFamily="34" charset="0"/>
            </a:endParaRPr>
          </a:p>
          <a:p>
            <a:pPr marL="184150" indent="-184150">
              <a:spcAft>
                <a:spcPts val="600"/>
              </a:spcAft>
              <a:buFont typeface="Courier New" panose="02070309020205020404" pitchFamily="49" charset="0"/>
              <a:buChar char="o"/>
            </a:pPr>
            <a:r>
              <a:rPr lang="de-DE" sz="1100" dirty="0" err="1">
                <a:latin typeface="Calibri Light" panose="020F0302020204030204" pitchFamily="34" charset="0"/>
                <a:cs typeface="Calibri Light" panose="020F0302020204030204" pitchFamily="34" charset="0"/>
              </a:rPr>
              <a:t>Lorem</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ipsum</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dolor</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sit</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amet</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consetetur</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sadipscing</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elitr</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sed</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diam</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nonumy</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eirmod</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tempor</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invidunt</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ut</a:t>
            </a:r>
            <a:r>
              <a:rPr lang="de-DE" sz="1100" dirty="0">
                <a:latin typeface="Calibri Light" panose="020F0302020204030204" pitchFamily="34" charset="0"/>
                <a:cs typeface="Calibri Light" panose="020F0302020204030204" pitchFamily="34" charset="0"/>
              </a:rPr>
              <a:t> </a:t>
            </a:r>
            <a:r>
              <a:rPr lang="de-DE" sz="1100" dirty="0" err="1">
                <a:latin typeface="Calibri Light" panose="020F0302020204030204" pitchFamily="34" charset="0"/>
                <a:cs typeface="Calibri Light" panose="020F0302020204030204" pitchFamily="34" charset="0"/>
              </a:rPr>
              <a:t>labore</a:t>
            </a:r>
            <a:r>
              <a:rPr lang="de-DE" sz="1100" dirty="0">
                <a:latin typeface="Calibri Light" panose="020F0302020204030204" pitchFamily="34" charset="0"/>
                <a:cs typeface="Calibri Light" panose="020F0302020204030204" pitchFamily="34" charset="0"/>
              </a:rPr>
              <a:t> et </a:t>
            </a:r>
            <a:r>
              <a:rPr lang="de-DE" sz="1100" dirty="0" err="1">
                <a:latin typeface="Calibri Light" panose="020F0302020204030204" pitchFamily="34" charset="0"/>
                <a:cs typeface="Calibri Light" panose="020F0302020204030204" pitchFamily="34" charset="0"/>
              </a:rPr>
              <a:t>dolore</a:t>
            </a:r>
            <a:r>
              <a:rPr lang="de-DE" sz="1100" dirty="0">
                <a:latin typeface="Calibri Light" panose="020F0302020204030204" pitchFamily="34" charset="0"/>
                <a:cs typeface="Calibri Light" panose="020F0302020204030204" pitchFamily="34" charset="0"/>
              </a:rPr>
              <a:t> magna </a:t>
            </a:r>
            <a:r>
              <a:rPr lang="de-DE" sz="1100" dirty="0" err="1">
                <a:latin typeface="Calibri Light" panose="020F0302020204030204" pitchFamily="34" charset="0"/>
                <a:cs typeface="Calibri Light" panose="020F0302020204030204" pitchFamily="34" charset="0"/>
              </a:rPr>
              <a:t>aliquyam</a:t>
            </a:r>
            <a:r>
              <a:rPr lang="de-DE" sz="1100" dirty="0">
                <a:latin typeface="Calibri Light" panose="020F0302020204030204" pitchFamily="34" charset="0"/>
                <a:cs typeface="Calibri Light" panose="020F0302020204030204" pitchFamily="34" charset="0"/>
              </a:rPr>
              <a:t> </a:t>
            </a:r>
          </a:p>
          <a:p>
            <a:pPr marL="360363" lvl="1" indent="-131763">
              <a:spcAft>
                <a:spcPts val="600"/>
              </a:spcAft>
              <a:buFont typeface="Arial" panose="020B0604020202020204" pitchFamily="34" charset="0"/>
              <a:buChar char="•"/>
            </a:pPr>
            <a:r>
              <a:rPr lang="de-DE" sz="900" dirty="0" err="1">
                <a:latin typeface="Calibri Light" panose="020F0302020204030204" pitchFamily="34" charset="0"/>
                <a:cs typeface="Calibri Light" panose="020F0302020204030204" pitchFamily="34" charset="0"/>
              </a:rPr>
              <a:t>erat</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sed</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diam</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voluptua</a:t>
            </a:r>
            <a:r>
              <a:rPr lang="de-DE" sz="900" dirty="0">
                <a:latin typeface="Calibri Light" panose="020F0302020204030204" pitchFamily="34" charset="0"/>
                <a:cs typeface="Calibri Light" panose="020F0302020204030204" pitchFamily="34" charset="0"/>
              </a:rPr>
              <a:t>. At </a:t>
            </a:r>
            <a:r>
              <a:rPr lang="de-DE" sz="900" dirty="0" err="1">
                <a:latin typeface="Calibri Light" panose="020F0302020204030204" pitchFamily="34" charset="0"/>
                <a:cs typeface="Calibri Light" panose="020F0302020204030204" pitchFamily="34" charset="0"/>
              </a:rPr>
              <a:t>vero</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eos</a:t>
            </a:r>
            <a:r>
              <a:rPr lang="de-DE" sz="900" dirty="0">
                <a:latin typeface="Calibri Light" panose="020F0302020204030204" pitchFamily="34" charset="0"/>
                <a:cs typeface="Calibri Light" panose="020F0302020204030204" pitchFamily="34" charset="0"/>
              </a:rPr>
              <a:t> et </a:t>
            </a:r>
            <a:r>
              <a:rPr lang="de-DE" sz="900" dirty="0" err="1">
                <a:latin typeface="Calibri Light" panose="020F0302020204030204" pitchFamily="34" charset="0"/>
                <a:cs typeface="Calibri Light" panose="020F0302020204030204" pitchFamily="34" charset="0"/>
              </a:rPr>
              <a:t>accusam</a:t>
            </a:r>
            <a:r>
              <a:rPr lang="de-DE" sz="900" dirty="0">
                <a:latin typeface="Calibri Light" panose="020F0302020204030204" pitchFamily="34" charset="0"/>
                <a:cs typeface="Calibri Light" panose="020F0302020204030204" pitchFamily="34" charset="0"/>
              </a:rPr>
              <a:t> et </a:t>
            </a:r>
            <a:r>
              <a:rPr lang="de-DE" sz="900" dirty="0" err="1">
                <a:latin typeface="Calibri Light" panose="020F0302020204030204" pitchFamily="34" charset="0"/>
                <a:cs typeface="Calibri Light" panose="020F0302020204030204" pitchFamily="34" charset="0"/>
              </a:rPr>
              <a:t>justo</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duo</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dolores</a:t>
            </a:r>
            <a:r>
              <a:rPr lang="de-DE" sz="900" dirty="0">
                <a:latin typeface="Calibri Light" panose="020F0302020204030204" pitchFamily="34" charset="0"/>
                <a:cs typeface="Calibri Light" panose="020F0302020204030204" pitchFamily="34" charset="0"/>
              </a:rPr>
              <a:t> et </a:t>
            </a:r>
            <a:r>
              <a:rPr lang="de-DE" sz="900" dirty="0" err="1">
                <a:latin typeface="Calibri Light" panose="020F0302020204030204" pitchFamily="34" charset="0"/>
                <a:cs typeface="Calibri Light" panose="020F0302020204030204" pitchFamily="34" charset="0"/>
              </a:rPr>
              <a:t>ea</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rebum</a:t>
            </a:r>
            <a:r>
              <a:rPr lang="de-DE" sz="900" dirty="0">
                <a:latin typeface="Calibri Light" panose="020F0302020204030204" pitchFamily="34" charset="0"/>
                <a:cs typeface="Calibri Light" panose="020F0302020204030204" pitchFamily="34" charset="0"/>
              </a:rPr>
              <a:t>. Stet </a:t>
            </a:r>
            <a:r>
              <a:rPr lang="de-DE" sz="900" dirty="0" err="1">
                <a:latin typeface="Calibri Light" panose="020F0302020204030204" pitchFamily="34" charset="0"/>
                <a:cs typeface="Calibri Light" panose="020F0302020204030204" pitchFamily="34" charset="0"/>
              </a:rPr>
              <a:t>clita</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kasd</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gubergren</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no</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sea</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takimata</a:t>
            </a:r>
            <a:r>
              <a:rPr lang="de-DE" sz="900" dirty="0">
                <a:latin typeface="Calibri Light" panose="020F0302020204030204" pitchFamily="34" charset="0"/>
                <a:cs typeface="Calibri Light" panose="020F0302020204030204" pitchFamily="34" charset="0"/>
              </a:rPr>
              <a:t> sanctus </a:t>
            </a:r>
            <a:r>
              <a:rPr lang="de-DE" sz="900" dirty="0" err="1">
                <a:latin typeface="Calibri Light" panose="020F0302020204030204" pitchFamily="34" charset="0"/>
                <a:cs typeface="Calibri Light" panose="020F0302020204030204" pitchFamily="34" charset="0"/>
              </a:rPr>
              <a:t>est</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Lorem</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ipsum</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dolor</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sit</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amet</a:t>
            </a:r>
            <a:r>
              <a:rPr lang="de-DE" sz="900" dirty="0">
                <a:latin typeface="Calibri Light" panose="020F0302020204030204" pitchFamily="34" charset="0"/>
                <a:cs typeface="Calibri Light" panose="020F0302020204030204" pitchFamily="34" charset="0"/>
              </a:rPr>
              <a:t>. </a:t>
            </a:r>
          </a:p>
          <a:p>
            <a:pPr marL="538163" lvl="2" indent="-133350">
              <a:spcAft>
                <a:spcPts val="600"/>
              </a:spcAft>
              <a:buFont typeface="Symbol" pitchFamily="2" charset="2"/>
              <a:buChar char="-"/>
            </a:pPr>
            <a:r>
              <a:rPr lang="de-DE" sz="900" dirty="0" err="1">
                <a:latin typeface="Calibri Light" panose="020F0302020204030204" pitchFamily="34" charset="0"/>
                <a:cs typeface="Calibri Light" panose="020F0302020204030204" pitchFamily="34" charset="0"/>
              </a:rPr>
              <a:t>Lorem</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ipsum</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dolor</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sit</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amet</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consetetur</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sadipscing</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elitr</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sed</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diam</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nonumy</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eirmod</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tempor</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invidunt</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ut</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labore</a:t>
            </a:r>
            <a:r>
              <a:rPr lang="de-DE" sz="900" dirty="0">
                <a:latin typeface="Calibri Light" panose="020F0302020204030204" pitchFamily="34" charset="0"/>
                <a:cs typeface="Calibri Light" panose="020F0302020204030204" pitchFamily="34" charset="0"/>
              </a:rPr>
              <a:t> et </a:t>
            </a:r>
            <a:r>
              <a:rPr lang="de-DE" sz="900" dirty="0" err="1">
                <a:latin typeface="Calibri Light" panose="020F0302020204030204" pitchFamily="34" charset="0"/>
                <a:cs typeface="Calibri Light" panose="020F0302020204030204" pitchFamily="34" charset="0"/>
              </a:rPr>
              <a:t>dolore</a:t>
            </a:r>
            <a:r>
              <a:rPr lang="de-DE" sz="900" dirty="0">
                <a:latin typeface="Calibri Light" panose="020F0302020204030204" pitchFamily="34" charset="0"/>
                <a:cs typeface="Calibri Light" panose="020F0302020204030204" pitchFamily="34" charset="0"/>
              </a:rPr>
              <a:t> magna </a:t>
            </a:r>
            <a:r>
              <a:rPr lang="de-DE" sz="900" dirty="0" err="1">
                <a:latin typeface="Calibri Light" panose="020F0302020204030204" pitchFamily="34" charset="0"/>
                <a:cs typeface="Calibri Light" panose="020F0302020204030204" pitchFamily="34" charset="0"/>
              </a:rPr>
              <a:t>aliquyam</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erat</a:t>
            </a:r>
            <a:r>
              <a:rPr lang="de-DE" sz="900" dirty="0">
                <a:latin typeface="Calibri Light" panose="020F0302020204030204" pitchFamily="34" charset="0"/>
                <a:cs typeface="Calibri Light" panose="020F0302020204030204" pitchFamily="34" charset="0"/>
              </a:rPr>
              <a:t>, </a:t>
            </a:r>
          </a:p>
          <a:p>
            <a:pPr marL="715963" lvl="3" indent="-133350">
              <a:spcAft>
                <a:spcPts val="600"/>
              </a:spcAft>
              <a:buFont typeface="Symbol" pitchFamily="2" charset="2"/>
              <a:buChar char="-"/>
            </a:pPr>
            <a:r>
              <a:rPr lang="de-DE" sz="900" dirty="0" err="1">
                <a:latin typeface="Calibri Light" panose="020F0302020204030204" pitchFamily="34" charset="0"/>
                <a:cs typeface="Calibri Light" panose="020F0302020204030204" pitchFamily="34" charset="0"/>
              </a:rPr>
              <a:t>sed</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diam</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voluptua</a:t>
            </a:r>
            <a:r>
              <a:rPr lang="de-DE" sz="900" dirty="0">
                <a:latin typeface="Calibri Light" panose="020F0302020204030204" pitchFamily="34" charset="0"/>
                <a:cs typeface="Calibri Light" panose="020F0302020204030204" pitchFamily="34" charset="0"/>
              </a:rPr>
              <a:t>. At </a:t>
            </a:r>
            <a:r>
              <a:rPr lang="de-DE" sz="900" dirty="0" err="1">
                <a:latin typeface="Calibri Light" panose="020F0302020204030204" pitchFamily="34" charset="0"/>
                <a:cs typeface="Calibri Light" panose="020F0302020204030204" pitchFamily="34" charset="0"/>
              </a:rPr>
              <a:t>vero</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eos</a:t>
            </a:r>
            <a:r>
              <a:rPr lang="de-DE" sz="900" dirty="0">
                <a:latin typeface="Calibri Light" panose="020F0302020204030204" pitchFamily="34" charset="0"/>
                <a:cs typeface="Calibri Light" panose="020F0302020204030204" pitchFamily="34" charset="0"/>
              </a:rPr>
              <a:t> et </a:t>
            </a:r>
            <a:r>
              <a:rPr lang="de-DE" sz="900" dirty="0" err="1">
                <a:latin typeface="Calibri Light" panose="020F0302020204030204" pitchFamily="34" charset="0"/>
                <a:cs typeface="Calibri Light" panose="020F0302020204030204" pitchFamily="34" charset="0"/>
              </a:rPr>
              <a:t>accusam</a:t>
            </a:r>
            <a:r>
              <a:rPr lang="de-DE" sz="900" dirty="0">
                <a:latin typeface="Calibri Light" panose="020F0302020204030204" pitchFamily="34" charset="0"/>
                <a:cs typeface="Calibri Light" panose="020F0302020204030204" pitchFamily="34" charset="0"/>
              </a:rPr>
              <a:t> et </a:t>
            </a:r>
            <a:r>
              <a:rPr lang="de-DE" sz="900" dirty="0" err="1">
                <a:latin typeface="Calibri Light" panose="020F0302020204030204" pitchFamily="34" charset="0"/>
                <a:cs typeface="Calibri Light" panose="020F0302020204030204" pitchFamily="34" charset="0"/>
              </a:rPr>
              <a:t>justo</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duo</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dolores</a:t>
            </a:r>
            <a:r>
              <a:rPr lang="de-DE" sz="900" dirty="0">
                <a:latin typeface="Calibri Light" panose="020F0302020204030204" pitchFamily="34" charset="0"/>
                <a:cs typeface="Calibri Light" panose="020F0302020204030204" pitchFamily="34" charset="0"/>
              </a:rPr>
              <a:t> et </a:t>
            </a:r>
            <a:r>
              <a:rPr lang="de-DE" sz="900" dirty="0" err="1">
                <a:latin typeface="Calibri Light" panose="020F0302020204030204" pitchFamily="34" charset="0"/>
                <a:cs typeface="Calibri Light" panose="020F0302020204030204" pitchFamily="34" charset="0"/>
              </a:rPr>
              <a:t>ea</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rebum</a:t>
            </a:r>
            <a:r>
              <a:rPr lang="de-DE" sz="900" dirty="0">
                <a:latin typeface="Calibri Light" panose="020F0302020204030204" pitchFamily="34" charset="0"/>
                <a:cs typeface="Calibri Light" panose="020F0302020204030204" pitchFamily="34" charset="0"/>
              </a:rPr>
              <a:t>. Stet </a:t>
            </a:r>
            <a:r>
              <a:rPr lang="de-DE" sz="900" dirty="0" err="1">
                <a:latin typeface="Calibri Light" panose="020F0302020204030204" pitchFamily="34" charset="0"/>
                <a:cs typeface="Calibri Light" panose="020F0302020204030204" pitchFamily="34" charset="0"/>
              </a:rPr>
              <a:t>clita</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kasd</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gubergren</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no</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sea</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takimata</a:t>
            </a:r>
            <a:r>
              <a:rPr lang="de-DE" sz="900" dirty="0">
                <a:latin typeface="Calibri Light" panose="020F0302020204030204" pitchFamily="34" charset="0"/>
                <a:cs typeface="Calibri Light" panose="020F0302020204030204" pitchFamily="34" charset="0"/>
              </a:rPr>
              <a:t> sanctus </a:t>
            </a:r>
            <a:r>
              <a:rPr lang="de-DE" sz="900" dirty="0" err="1">
                <a:latin typeface="Calibri Light" panose="020F0302020204030204" pitchFamily="34" charset="0"/>
                <a:cs typeface="Calibri Light" panose="020F0302020204030204" pitchFamily="34" charset="0"/>
              </a:rPr>
              <a:t>est</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Lorem</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ipsum</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dolor</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sit</a:t>
            </a:r>
            <a:r>
              <a:rPr lang="de-DE" sz="900" dirty="0">
                <a:latin typeface="Calibri Light" panose="020F0302020204030204" pitchFamily="34" charset="0"/>
                <a:cs typeface="Calibri Light" panose="020F0302020204030204" pitchFamily="34" charset="0"/>
              </a:rPr>
              <a:t> </a:t>
            </a:r>
            <a:r>
              <a:rPr lang="de-DE" sz="900" dirty="0" err="1">
                <a:latin typeface="Calibri Light" panose="020F0302020204030204" pitchFamily="34" charset="0"/>
                <a:cs typeface="Calibri Light" panose="020F0302020204030204" pitchFamily="34" charset="0"/>
              </a:rPr>
              <a:t>amet</a:t>
            </a:r>
            <a:r>
              <a:rPr lang="de-DE" sz="900" dirty="0">
                <a:latin typeface="Calibri Light" panose="020F0302020204030204" pitchFamily="34" charset="0"/>
                <a:cs typeface="Calibri Light" panose="020F0302020204030204" pitchFamily="34" charset="0"/>
              </a:rPr>
              <a:t>.</a:t>
            </a:r>
          </a:p>
        </p:txBody>
      </p:sp>
      <p:sp>
        <p:nvSpPr>
          <p:cNvPr id="12" name="Rechteck 11">
            <a:extLst>
              <a:ext uri="{FF2B5EF4-FFF2-40B4-BE49-F238E27FC236}">
                <a16:creationId xmlns:a16="http://schemas.microsoft.com/office/drawing/2014/main" id="{0E504DBA-343F-BE49-A772-0A40D1932808}"/>
              </a:ext>
            </a:extLst>
          </p:cNvPr>
          <p:cNvSpPr/>
          <p:nvPr/>
        </p:nvSpPr>
        <p:spPr>
          <a:xfrm>
            <a:off x="5489577" y="4788317"/>
            <a:ext cx="4573168" cy="2123658"/>
          </a:xfrm>
          <a:prstGeom prst="rect">
            <a:avLst/>
          </a:prstGeom>
        </p:spPr>
        <p:txBody>
          <a:bodyPr wrap="square">
            <a:spAutoFit/>
          </a:bodyPr>
          <a:lstStyle/>
          <a:p>
            <a:pPr marL="228600" indent="-228600">
              <a:spcAft>
                <a:spcPts val="600"/>
              </a:spcAft>
              <a:buFont typeface="+mj-lt"/>
              <a:buAutoNum type="arabicPeriod"/>
            </a:pPr>
            <a:r>
              <a:rPr lang="de-DE" sz="1100">
                <a:latin typeface="Calibri Light" panose="020F0302020204030204" pitchFamily="34" charset="0"/>
                <a:cs typeface="Calibri Light" panose="020F0302020204030204" pitchFamily="34" charset="0"/>
              </a:rPr>
              <a:t>Lorem ipsum dolor sit amet, consetetur sadipscing elitr, sed diam nonumy eirmod tempor invidunt ut labore et dolore magna aliquyam </a:t>
            </a:r>
          </a:p>
          <a:p>
            <a:pPr marL="449263" lvl="1" indent="-184150">
              <a:spcAft>
                <a:spcPts val="600"/>
              </a:spcAft>
              <a:buFont typeface="+mj-lt"/>
              <a:buAutoNum type="alphaLcParenR"/>
            </a:pPr>
            <a:r>
              <a:rPr lang="de-DE" sz="900">
                <a:latin typeface="Calibri Light" panose="020F0302020204030204" pitchFamily="34" charset="0"/>
                <a:cs typeface="Calibri Light" panose="020F0302020204030204" pitchFamily="34" charset="0"/>
              </a:rPr>
              <a:t>erat, sed diam voluptua. At vero eos et accusam et justo duo dolores et ea rebum. Stet clita kasd gubergren, no sea takimata sanctus est Lorem ipsum dolor sit amet. </a:t>
            </a:r>
          </a:p>
          <a:p>
            <a:pPr marL="627063" lvl="2" indent="-155575">
              <a:spcAft>
                <a:spcPts val="600"/>
              </a:spcAft>
              <a:buFont typeface="+mj-lt"/>
              <a:buAutoNum type="romanUcPeriod"/>
            </a:pPr>
            <a:r>
              <a:rPr lang="de-DE" sz="900">
                <a:latin typeface="Calibri Light" panose="020F0302020204030204" pitchFamily="34" charset="0"/>
                <a:cs typeface="Calibri Light" panose="020F0302020204030204" pitchFamily="34" charset="0"/>
              </a:rPr>
              <a:t>Lorem ipsum dolor sit amet, consetetur sadipscing elitr, sed diam nonumy eirmod tempor invidunt ut labore et dolore magna aliquyam erat, </a:t>
            </a:r>
          </a:p>
          <a:p>
            <a:pPr marL="803275" lvl="3" indent="-153988">
              <a:spcAft>
                <a:spcPts val="600"/>
              </a:spcAft>
              <a:buFont typeface="+mj-lt"/>
              <a:buAutoNum type="romanLcPeriod"/>
            </a:pPr>
            <a:r>
              <a:rPr lang="de-DE" sz="900">
                <a:latin typeface="Calibri Light" panose="020F0302020204030204" pitchFamily="34" charset="0"/>
                <a:cs typeface="Calibri Light" panose="020F0302020204030204" pitchFamily="34" charset="0"/>
              </a:rPr>
              <a:t>sed diam voluptua. At vero eos et accusam et justo duo dolores et ea rebum. Stet clita kasd gubergren, no sea takimata sanctus est Lorem ipsum dolor sit amet. </a:t>
            </a:r>
          </a:p>
          <a:p>
            <a:pPr marL="803275" lvl="3" indent="-153988">
              <a:spcAft>
                <a:spcPts val="600"/>
              </a:spcAft>
              <a:buFont typeface="+mj-lt"/>
              <a:buAutoNum type="romanLcPeriod"/>
            </a:pPr>
            <a:r>
              <a:rPr lang="de-DE" sz="900">
                <a:latin typeface="Calibri Light" panose="020F0302020204030204" pitchFamily="34" charset="0"/>
                <a:cs typeface="Calibri Light" panose="020F0302020204030204" pitchFamily="34" charset="0"/>
              </a:rPr>
              <a:t>Lorem ipsum dolor sit amet, consetetur sadipscing elitr, sed diam nonumy eirmod tempor invidunt ut labore et dolore magna aliquyam erat, sed diam voluptua.</a:t>
            </a:r>
          </a:p>
        </p:txBody>
      </p:sp>
    </p:spTree>
    <p:extLst>
      <p:ext uri="{BB962C8B-B14F-4D97-AF65-F5344CB8AC3E}">
        <p14:creationId xmlns:p14="http://schemas.microsoft.com/office/powerpoint/2010/main" val="3509835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AD7BA6EC-F93C-7144-9853-B99AF5BC2AAE}"/>
              </a:ext>
            </a:extLst>
          </p:cNvPr>
          <p:cNvSpPr>
            <a:spLocks noGrp="1"/>
          </p:cNvSpPr>
          <p:nvPr>
            <p:ph type="title"/>
          </p:nvPr>
        </p:nvSpPr>
        <p:spPr>
          <a:xfrm>
            <a:off x="628651" y="503239"/>
            <a:ext cx="6192837" cy="863600"/>
          </a:xfrm>
        </p:spPr>
        <p:txBody>
          <a:bodyPr/>
          <a:lstStyle/>
          <a:p>
            <a:r>
              <a:rPr lang="de-DE" b="1" dirty="0"/>
              <a:t>Infoboxen</a:t>
            </a:r>
            <a:r>
              <a:rPr lang="de-DE" dirty="0"/>
              <a:t> </a:t>
            </a:r>
            <a:r>
              <a:rPr lang="de-DE" dirty="0">
                <a:latin typeface="Calibri Light" panose="020F0302020204030204" pitchFamily="34" charset="0"/>
                <a:cs typeface="Calibri Light" panose="020F0302020204030204" pitchFamily="34" charset="0"/>
              </a:rPr>
              <a:t>(reiner Fließtext)</a:t>
            </a:r>
          </a:p>
        </p:txBody>
      </p:sp>
      <p:sp>
        <p:nvSpPr>
          <p:cNvPr id="15" name="Foliennummernplatzhalter 14">
            <a:extLst>
              <a:ext uri="{FF2B5EF4-FFF2-40B4-BE49-F238E27FC236}">
                <a16:creationId xmlns:a16="http://schemas.microsoft.com/office/drawing/2014/main" id="{EABA0AC7-6D66-B74D-AD7B-474E63253298}"/>
              </a:ext>
            </a:extLst>
          </p:cNvPr>
          <p:cNvSpPr>
            <a:spLocks noGrp="1"/>
          </p:cNvSpPr>
          <p:nvPr>
            <p:ph type="sldNum" sz="quarter" idx="12"/>
          </p:nvPr>
        </p:nvSpPr>
        <p:spPr/>
        <p:txBody>
          <a:bodyPr/>
          <a:lstStyle/>
          <a:p>
            <a:fld id="{BA6FFAF3-5CE7-1E4A-B297-9EAF17666F00}" type="slidenum">
              <a:rPr lang="de-DE" smtClean="0"/>
              <a:t>28</a:t>
            </a:fld>
            <a:endParaRPr lang="de-DE"/>
          </a:p>
        </p:txBody>
      </p:sp>
      <p:sp>
        <p:nvSpPr>
          <p:cNvPr id="18" name="Rechteck 17">
            <a:extLst>
              <a:ext uri="{FF2B5EF4-FFF2-40B4-BE49-F238E27FC236}">
                <a16:creationId xmlns:a16="http://schemas.microsoft.com/office/drawing/2014/main" id="{D6BDB212-DAE1-4444-8353-9A00EA003DBC}"/>
              </a:ext>
            </a:extLst>
          </p:cNvPr>
          <p:cNvSpPr/>
          <p:nvPr/>
        </p:nvSpPr>
        <p:spPr>
          <a:xfrm>
            <a:off x="772321" y="1727997"/>
            <a:ext cx="2809080" cy="1079883"/>
          </a:xfrm>
          <a:prstGeom prst="rect">
            <a:avLst/>
          </a:prstGeom>
          <a:solidFill>
            <a:schemeClr val="bg1"/>
          </a:solidFill>
          <a:ln w="6350">
            <a:solidFill>
              <a:schemeClr val="tx1"/>
            </a:solidFill>
          </a:ln>
          <a:effectLst>
            <a:outerShdw dist="63500" dir="2700000" algn="tl" rotWithShape="0">
              <a:schemeClr val="bg1">
                <a:lumMod val="85000"/>
              </a:schemeClr>
            </a:outerShdw>
          </a:effectLst>
        </p:spPr>
        <p:txBody>
          <a:bodyPr wrap="square" lIns="144000" tIns="125999" rIns="90000" bIns="90000">
            <a:spAutoFit/>
          </a:bodyPr>
          <a:lstStyle/>
          <a:p>
            <a:pPr defTabSz="1007943">
              <a:spcBef>
                <a:spcPts val="1200"/>
              </a:spcBef>
            </a:pPr>
            <a:r>
              <a:rPr lang="de-DE" sz="800">
                <a:latin typeface="Calibri Light" panose="020F0302020204030204" pitchFamily="34" charset="0"/>
                <a:cs typeface="Calibri Light" panose="020F0302020204030204" pitchFamily="34" charset="0"/>
              </a:rPr>
              <a:t>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sp>
        <p:nvSpPr>
          <p:cNvPr id="39" name="Textfeld 38">
            <a:extLst>
              <a:ext uri="{FF2B5EF4-FFF2-40B4-BE49-F238E27FC236}">
                <a16:creationId xmlns:a16="http://schemas.microsoft.com/office/drawing/2014/main" id="{7ECD5BFE-B36A-4A4A-BC36-57A2E1C0B38E}"/>
              </a:ext>
            </a:extLst>
          </p:cNvPr>
          <p:cNvSpPr txBox="1"/>
          <p:nvPr/>
        </p:nvSpPr>
        <p:spPr>
          <a:xfrm>
            <a:off x="772320" y="4513974"/>
            <a:ext cx="2112117" cy="369332"/>
          </a:xfrm>
          <a:prstGeom prst="rect">
            <a:avLst/>
          </a:prstGeom>
          <a:noFill/>
        </p:spPr>
        <p:txBody>
          <a:bodyPr wrap="none" rtlCol="0">
            <a:spAutoFit/>
          </a:bodyPr>
          <a:lstStyle/>
          <a:p>
            <a:r>
              <a:rPr lang="de-DE">
                <a:solidFill>
                  <a:schemeClr val="bg1">
                    <a:lumMod val="85000"/>
                  </a:schemeClr>
                </a:solidFill>
                <a:latin typeface="Calibri Light" panose="020F0302020204030204" pitchFamily="34" charset="0"/>
                <a:cs typeface="Calibri Light" panose="020F0302020204030204" pitchFamily="34" charset="0"/>
              </a:rPr>
              <a:t>Übung/Aktivaufgabe</a:t>
            </a:r>
          </a:p>
        </p:txBody>
      </p:sp>
      <p:sp>
        <p:nvSpPr>
          <p:cNvPr id="40" name="Textfeld 39">
            <a:extLst>
              <a:ext uri="{FF2B5EF4-FFF2-40B4-BE49-F238E27FC236}">
                <a16:creationId xmlns:a16="http://schemas.microsoft.com/office/drawing/2014/main" id="{11028564-FC0B-2D47-AD3E-4492A1585EDA}"/>
              </a:ext>
            </a:extLst>
          </p:cNvPr>
          <p:cNvSpPr txBox="1"/>
          <p:nvPr/>
        </p:nvSpPr>
        <p:spPr>
          <a:xfrm>
            <a:off x="4023324" y="4513974"/>
            <a:ext cx="1112356" cy="369332"/>
          </a:xfrm>
          <a:prstGeom prst="rect">
            <a:avLst/>
          </a:prstGeom>
          <a:noFill/>
        </p:spPr>
        <p:txBody>
          <a:bodyPr wrap="none" rtlCol="0">
            <a:spAutoFit/>
          </a:bodyPr>
          <a:lstStyle/>
          <a:p>
            <a:r>
              <a:rPr lang="de-DE" dirty="0">
                <a:solidFill>
                  <a:schemeClr val="bg1">
                    <a:lumMod val="85000"/>
                  </a:schemeClr>
                </a:solidFill>
                <a:latin typeface="Calibri Light" panose="020F0302020204030204" pitchFamily="34" charset="0"/>
                <a:cs typeface="Calibri Light" panose="020F0302020204030204" pitchFamily="34" charset="0"/>
              </a:rPr>
              <a:t>Definition</a:t>
            </a:r>
          </a:p>
        </p:txBody>
      </p:sp>
      <p:sp>
        <p:nvSpPr>
          <p:cNvPr id="43" name="Textfeld 42">
            <a:extLst>
              <a:ext uri="{FF2B5EF4-FFF2-40B4-BE49-F238E27FC236}">
                <a16:creationId xmlns:a16="http://schemas.microsoft.com/office/drawing/2014/main" id="{221DBD02-94F0-8D40-98E8-4E39ED1BB122}"/>
              </a:ext>
            </a:extLst>
          </p:cNvPr>
          <p:cNvSpPr txBox="1"/>
          <p:nvPr/>
        </p:nvSpPr>
        <p:spPr>
          <a:xfrm>
            <a:off x="772320" y="6325045"/>
            <a:ext cx="2716128" cy="369332"/>
          </a:xfrm>
          <a:prstGeom prst="rect">
            <a:avLst/>
          </a:prstGeom>
          <a:noFill/>
        </p:spPr>
        <p:txBody>
          <a:bodyPr wrap="none" rtlCol="0">
            <a:spAutoFit/>
          </a:bodyPr>
          <a:lstStyle/>
          <a:p>
            <a:r>
              <a:rPr lang="de-DE" dirty="0">
                <a:solidFill>
                  <a:schemeClr val="bg1">
                    <a:lumMod val="85000"/>
                  </a:schemeClr>
                </a:solidFill>
                <a:latin typeface="Calibri Light" panose="020F0302020204030204" pitchFamily="34" charset="0"/>
                <a:cs typeface="Calibri Light" panose="020F0302020204030204" pitchFamily="34" charset="0"/>
              </a:rPr>
              <a:t>Hinweis/Zusatzinformation</a:t>
            </a:r>
          </a:p>
        </p:txBody>
      </p:sp>
      <p:sp>
        <p:nvSpPr>
          <p:cNvPr id="63" name="Textfeld 62">
            <a:extLst>
              <a:ext uri="{FF2B5EF4-FFF2-40B4-BE49-F238E27FC236}">
                <a16:creationId xmlns:a16="http://schemas.microsoft.com/office/drawing/2014/main" id="{17E007DD-5195-944A-9271-9E0F8768C8E4}"/>
              </a:ext>
            </a:extLst>
          </p:cNvPr>
          <p:cNvSpPr txBox="1"/>
          <p:nvPr/>
        </p:nvSpPr>
        <p:spPr>
          <a:xfrm>
            <a:off x="7110413" y="2804142"/>
            <a:ext cx="604524" cy="369332"/>
          </a:xfrm>
          <a:prstGeom prst="rect">
            <a:avLst/>
          </a:prstGeom>
          <a:noFill/>
        </p:spPr>
        <p:txBody>
          <a:bodyPr wrap="none" rtlCol="0">
            <a:spAutoFit/>
          </a:bodyPr>
          <a:lstStyle/>
          <a:p>
            <a:r>
              <a:rPr lang="de-DE">
                <a:solidFill>
                  <a:schemeClr val="bg1">
                    <a:lumMod val="85000"/>
                  </a:schemeClr>
                </a:solidFill>
                <a:latin typeface="Calibri Light" panose="020F0302020204030204" pitchFamily="34" charset="0"/>
                <a:cs typeface="Calibri Light" panose="020F0302020204030204" pitchFamily="34" charset="0"/>
              </a:rPr>
              <a:t>Zitat</a:t>
            </a:r>
          </a:p>
        </p:txBody>
      </p:sp>
      <p:sp>
        <p:nvSpPr>
          <p:cNvPr id="64" name="Textfeld 63">
            <a:extLst>
              <a:ext uri="{FF2B5EF4-FFF2-40B4-BE49-F238E27FC236}">
                <a16:creationId xmlns:a16="http://schemas.microsoft.com/office/drawing/2014/main" id="{9F1DF063-BD7B-4049-8783-6953BB3D0DB0}"/>
              </a:ext>
            </a:extLst>
          </p:cNvPr>
          <p:cNvSpPr txBox="1"/>
          <p:nvPr/>
        </p:nvSpPr>
        <p:spPr>
          <a:xfrm>
            <a:off x="7110413" y="6325045"/>
            <a:ext cx="728084" cy="369332"/>
          </a:xfrm>
          <a:prstGeom prst="rect">
            <a:avLst/>
          </a:prstGeom>
          <a:noFill/>
        </p:spPr>
        <p:txBody>
          <a:bodyPr wrap="none" rtlCol="0">
            <a:spAutoFit/>
          </a:bodyPr>
          <a:lstStyle/>
          <a:p>
            <a:r>
              <a:rPr lang="de-DE">
                <a:solidFill>
                  <a:schemeClr val="bg1">
                    <a:lumMod val="85000"/>
                  </a:schemeClr>
                </a:solidFill>
                <a:latin typeface="Calibri Light" panose="020F0302020204030204" pitchFamily="34" charset="0"/>
                <a:cs typeface="Calibri Light" panose="020F0302020204030204" pitchFamily="34" charset="0"/>
              </a:rPr>
              <a:t>Video</a:t>
            </a:r>
          </a:p>
        </p:txBody>
      </p:sp>
      <p:sp>
        <p:nvSpPr>
          <p:cNvPr id="65" name="Textfeld 64">
            <a:extLst>
              <a:ext uri="{FF2B5EF4-FFF2-40B4-BE49-F238E27FC236}">
                <a16:creationId xmlns:a16="http://schemas.microsoft.com/office/drawing/2014/main" id="{7737917B-286F-E546-92BA-E95080A1B44C}"/>
              </a:ext>
            </a:extLst>
          </p:cNvPr>
          <p:cNvSpPr txBox="1"/>
          <p:nvPr/>
        </p:nvSpPr>
        <p:spPr>
          <a:xfrm>
            <a:off x="4012450" y="6325045"/>
            <a:ext cx="910827" cy="369332"/>
          </a:xfrm>
          <a:prstGeom prst="rect">
            <a:avLst/>
          </a:prstGeom>
          <a:noFill/>
        </p:spPr>
        <p:txBody>
          <a:bodyPr wrap="none" rtlCol="0">
            <a:spAutoFit/>
          </a:bodyPr>
          <a:lstStyle/>
          <a:p>
            <a:r>
              <a:rPr lang="de-DE" dirty="0">
                <a:solidFill>
                  <a:schemeClr val="bg1">
                    <a:lumMod val="85000"/>
                  </a:schemeClr>
                </a:solidFill>
                <a:latin typeface="Calibri Light" panose="020F0302020204030204" pitchFamily="34" charset="0"/>
                <a:cs typeface="Calibri Light" panose="020F0302020204030204" pitchFamily="34" charset="0"/>
              </a:rPr>
              <a:t>Beispiel</a:t>
            </a:r>
          </a:p>
        </p:txBody>
      </p:sp>
      <p:sp>
        <p:nvSpPr>
          <p:cNvPr id="70" name="Oval 69">
            <a:extLst>
              <a:ext uri="{FF2B5EF4-FFF2-40B4-BE49-F238E27FC236}">
                <a16:creationId xmlns:a16="http://schemas.microsoft.com/office/drawing/2014/main" id="{0A2F18B7-E2EC-9041-B4BB-E4F782397B75}"/>
              </a:ext>
            </a:extLst>
          </p:cNvPr>
          <p:cNvSpPr/>
          <p:nvPr/>
        </p:nvSpPr>
        <p:spPr>
          <a:xfrm>
            <a:off x="619321" y="1574997"/>
            <a:ext cx="306000" cy="306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Oval 72">
            <a:extLst>
              <a:ext uri="{FF2B5EF4-FFF2-40B4-BE49-F238E27FC236}">
                <a16:creationId xmlns:a16="http://schemas.microsoft.com/office/drawing/2014/main" id="{CA1377C5-3020-C949-8E99-E8C38F816647}"/>
              </a:ext>
            </a:extLst>
          </p:cNvPr>
          <p:cNvSpPr/>
          <p:nvPr/>
        </p:nvSpPr>
        <p:spPr>
          <a:xfrm>
            <a:off x="692496" y="1648172"/>
            <a:ext cx="159651" cy="159651"/>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Rechteck 73">
            <a:extLst>
              <a:ext uri="{FF2B5EF4-FFF2-40B4-BE49-F238E27FC236}">
                <a16:creationId xmlns:a16="http://schemas.microsoft.com/office/drawing/2014/main" id="{B909EEB5-EA2D-3148-AA28-89F071908C8C}"/>
              </a:ext>
            </a:extLst>
          </p:cNvPr>
          <p:cNvSpPr/>
          <p:nvPr/>
        </p:nvSpPr>
        <p:spPr>
          <a:xfrm>
            <a:off x="772321" y="3434091"/>
            <a:ext cx="2809080" cy="1079883"/>
          </a:xfrm>
          <a:prstGeom prst="rect">
            <a:avLst/>
          </a:prstGeom>
          <a:solidFill>
            <a:schemeClr val="bg1"/>
          </a:solidFill>
          <a:ln w="6350">
            <a:solidFill>
              <a:schemeClr val="accent4"/>
            </a:solidFill>
          </a:ln>
          <a:effectLst>
            <a:outerShdw dist="63500" dir="2700000" algn="tl" rotWithShape="0">
              <a:schemeClr val="accent4">
                <a:lumMod val="20000"/>
                <a:lumOff val="80000"/>
              </a:schemeClr>
            </a:outerShdw>
          </a:effectLst>
        </p:spPr>
        <p:txBody>
          <a:bodyPr wrap="square" lIns="144000" tIns="125999" rIns="90000" bIns="90000">
            <a:spAutoFit/>
          </a:bodyPr>
          <a:lstStyle/>
          <a:p>
            <a:pPr defTabSz="1007943">
              <a:spcBef>
                <a:spcPts val="1200"/>
              </a:spcBef>
            </a:pPr>
            <a:r>
              <a:rPr lang="de-DE" sz="800">
                <a:solidFill>
                  <a:schemeClr val="accent4"/>
                </a:solidFill>
                <a:latin typeface="Calibri Light" panose="020F0302020204030204" pitchFamily="34" charset="0"/>
                <a:cs typeface="Calibri Light" panose="020F0302020204030204" pitchFamily="34" charset="0"/>
              </a:rPr>
              <a:t>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sp>
        <p:nvSpPr>
          <p:cNvPr id="75" name="Oval 74">
            <a:extLst>
              <a:ext uri="{FF2B5EF4-FFF2-40B4-BE49-F238E27FC236}">
                <a16:creationId xmlns:a16="http://schemas.microsoft.com/office/drawing/2014/main" id="{15CB621A-3D4E-974F-AB39-0D4B55066685}"/>
              </a:ext>
            </a:extLst>
          </p:cNvPr>
          <p:cNvSpPr/>
          <p:nvPr/>
        </p:nvSpPr>
        <p:spPr>
          <a:xfrm>
            <a:off x="619321" y="3281091"/>
            <a:ext cx="306000" cy="30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5" name="Grafik 54">
            <a:extLst>
              <a:ext uri="{FF2B5EF4-FFF2-40B4-BE49-F238E27FC236}">
                <a16:creationId xmlns:a16="http://schemas.microsoft.com/office/drawing/2014/main" id="{5077F1CC-99E6-A445-8FF9-81F91CC6C2D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37004" y="3298774"/>
            <a:ext cx="270633" cy="270633"/>
          </a:xfrm>
          <a:prstGeom prst="rect">
            <a:avLst/>
          </a:prstGeom>
        </p:spPr>
      </p:pic>
      <p:sp>
        <p:nvSpPr>
          <p:cNvPr id="77" name="Rechteck 76">
            <a:extLst>
              <a:ext uri="{FF2B5EF4-FFF2-40B4-BE49-F238E27FC236}">
                <a16:creationId xmlns:a16="http://schemas.microsoft.com/office/drawing/2014/main" id="{DCB84C6D-B510-2D43-AA0D-6E7257530AD0}"/>
              </a:ext>
            </a:extLst>
          </p:cNvPr>
          <p:cNvSpPr/>
          <p:nvPr/>
        </p:nvSpPr>
        <p:spPr>
          <a:xfrm>
            <a:off x="4023325" y="3434091"/>
            <a:ext cx="2809080" cy="1079883"/>
          </a:xfrm>
          <a:prstGeom prst="rect">
            <a:avLst/>
          </a:prstGeom>
          <a:solidFill>
            <a:schemeClr val="bg1"/>
          </a:solidFill>
          <a:ln w="6350">
            <a:solidFill>
              <a:schemeClr val="accent2"/>
            </a:solidFill>
          </a:ln>
          <a:effectLst>
            <a:outerShdw dist="63500" dir="2700000" algn="tl" rotWithShape="0">
              <a:schemeClr val="accent2">
                <a:lumMod val="20000"/>
                <a:lumOff val="80000"/>
              </a:schemeClr>
            </a:outerShdw>
          </a:effectLst>
        </p:spPr>
        <p:txBody>
          <a:bodyPr wrap="square" lIns="144000" tIns="125999" rIns="90000" bIns="90000">
            <a:spAutoFit/>
          </a:bodyPr>
          <a:lstStyle/>
          <a:p>
            <a:pPr defTabSz="1007943">
              <a:spcBef>
                <a:spcPts val="1200"/>
              </a:spcBef>
            </a:pPr>
            <a:r>
              <a:rPr lang="de-DE" sz="800">
                <a:solidFill>
                  <a:schemeClr val="accent2"/>
                </a:solidFill>
                <a:latin typeface="Calibri Light" panose="020F0302020204030204" pitchFamily="34" charset="0"/>
                <a:cs typeface="Calibri Light" panose="020F0302020204030204" pitchFamily="34" charset="0"/>
              </a:rPr>
              <a:t>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sp>
        <p:nvSpPr>
          <p:cNvPr id="78" name="Oval 77">
            <a:extLst>
              <a:ext uri="{FF2B5EF4-FFF2-40B4-BE49-F238E27FC236}">
                <a16:creationId xmlns:a16="http://schemas.microsoft.com/office/drawing/2014/main" id="{A2A654ED-0C18-D748-923A-70D932E3133D}"/>
              </a:ext>
            </a:extLst>
          </p:cNvPr>
          <p:cNvSpPr/>
          <p:nvPr/>
        </p:nvSpPr>
        <p:spPr>
          <a:xfrm>
            <a:off x="3870325" y="3281091"/>
            <a:ext cx="306000" cy="30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8" name="Grafik 57">
            <a:extLst>
              <a:ext uri="{FF2B5EF4-FFF2-40B4-BE49-F238E27FC236}">
                <a16:creationId xmlns:a16="http://schemas.microsoft.com/office/drawing/2014/main" id="{96D098A8-85FB-E648-B3B1-6CF4F9B1378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888008" y="3299460"/>
            <a:ext cx="270633" cy="270633"/>
          </a:xfrm>
          <a:prstGeom prst="rect">
            <a:avLst/>
          </a:prstGeom>
        </p:spPr>
      </p:pic>
      <p:sp>
        <p:nvSpPr>
          <p:cNvPr id="80" name="Rechteck 79">
            <a:extLst>
              <a:ext uri="{FF2B5EF4-FFF2-40B4-BE49-F238E27FC236}">
                <a16:creationId xmlns:a16="http://schemas.microsoft.com/office/drawing/2014/main" id="{61F98CE5-0574-674B-986F-E08B7366E930}"/>
              </a:ext>
            </a:extLst>
          </p:cNvPr>
          <p:cNvSpPr/>
          <p:nvPr/>
        </p:nvSpPr>
        <p:spPr>
          <a:xfrm>
            <a:off x="781650" y="5245162"/>
            <a:ext cx="2809080" cy="1079883"/>
          </a:xfrm>
          <a:prstGeom prst="rect">
            <a:avLst/>
          </a:prstGeom>
          <a:solidFill>
            <a:schemeClr val="bg1"/>
          </a:solidFill>
          <a:ln w="6350">
            <a:solidFill>
              <a:schemeClr val="accent3"/>
            </a:solidFill>
          </a:ln>
          <a:effectLst>
            <a:outerShdw dist="63500" dir="2700000" algn="tl" rotWithShape="0">
              <a:schemeClr val="accent3">
                <a:lumMod val="20000"/>
                <a:lumOff val="80000"/>
              </a:schemeClr>
            </a:outerShdw>
          </a:effectLst>
        </p:spPr>
        <p:txBody>
          <a:bodyPr wrap="square" lIns="144000" tIns="125999" rIns="90000" bIns="90000">
            <a:spAutoFit/>
          </a:bodyPr>
          <a:lstStyle/>
          <a:p>
            <a:pPr defTabSz="1007943">
              <a:spcBef>
                <a:spcPts val="1200"/>
              </a:spcBef>
            </a:pPr>
            <a:r>
              <a:rPr lang="de-DE" sz="800">
                <a:solidFill>
                  <a:schemeClr val="accent3"/>
                </a:solidFill>
                <a:latin typeface="Calibri Light" panose="020F0302020204030204" pitchFamily="34" charset="0"/>
                <a:cs typeface="Calibri Light" panose="020F0302020204030204" pitchFamily="34" charset="0"/>
              </a:rPr>
              <a:t>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sp>
        <p:nvSpPr>
          <p:cNvPr id="81" name="Oval 80">
            <a:extLst>
              <a:ext uri="{FF2B5EF4-FFF2-40B4-BE49-F238E27FC236}">
                <a16:creationId xmlns:a16="http://schemas.microsoft.com/office/drawing/2014/main" id="{DA893B78-DB5E-514E-8466-47DF350A8BBB}"/>
              </a:ext>
            </a:extLst>
          </p:cNvPr>
          <p:cNvSpPr/>
          <p:nvPr/>
        </p:nvSpPr>
        <p:spPr>
          <a:xfrm>
            <a:off x="628650" y="5092162"/>
            <a:ext cx="306000" cy="30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7" name="Grafik 56">
            <a:extLst>
              <a:ext uri="{FF2B5EF4-FFF2-40B4-BE49-F238E27FC236}">
                <a16:creationId xmlns:a16="http://schemas.microsoft.com/office/drawing/2014/main" id="{9475FA7C-80FC-8B43-9081-D262D3F2E28C}"/>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46333" y="5109845"/>
            <a:ext cx="270633" cy="270633"/>
          </a:xfrm>
          <a:prstGeom prst="rect">
            <a:avLst/>
          </a:prstGeom>
        </p:spPr>
      </p:pic>
      <p:sp>
        <p:nvSpPr>
          <p:cNvPr id="83" name="Rechteck 82">
            <a:extLst>
              <a:ext uri="{FF2B5EF4-FFF2-40B4-BE49-F238E27FC236}">
                <a16:creationId xmlns:a16="http://schemas.microsoft.com/office/drawing/2014/main" id="{527A2605-5DE2-AB46-A1F8-52217D5F67CB}"/>
              </a:ext>
            </a:extLst>
          </p:cNvPr>
          <p:cNvSpPr/>
          <p:nvPr/>
        </p:nvSpPr>
        <p:spPr>
          <a:xfrm>
            <a:off x="4012408" y="5245162"/>
            <a:ext cx="2809080" cy="1079883"/>
          </a:xfrm>
          <a:prstGeom prst="rect">
            <a:avLst/>
          </a:prstGeom>
          <a:solidFill>
            <a:schemeClr val="bg1"/>
          </a:solidFill>
          <a:ln w="6350">
            <a:solidFill>
              <a:schemeClr val="accent1"/>
            </a:solidFill>
          </a:ln>
          <a:effectLst>
            <a:outerShdw dist="63500" dir="2700000" algn="tl" rotWithShape="0">
              <a:schemeClr val="accent1">
                <a:lumMod val="20000"/>
                <a:lumOff val="80000"/>
              </a:schemeClr>
            </a:outerShdw>
          </a:effectLst>
        </p:spPr>
        <p:txBody>
          <a:bodyPr wrap="square" lIns="144000" tIns="125999" rIns="90000" bIns="90000">
            <a:spAutoFit/>
          </a:bodyPr>
          <a:lstStyle/>
          <a:p>
            <a:pPr defTabSz="1007943">
              <a:spcBef>
                <a:spcPts val="1200"/>
              </a:spcBef>
            </a:pPr>
            <a:r>
              <a:rPr lang="de-DE" sz="800">
                <a:solidFill>
                  <a:schemeClr val="accent1"/>
                </a:solidFill>
                <a:latin typeface="Calibri Light" panose="020F0302020204030204" pitchFamily="34" charset="0"/>
                <a:cs typeface="Calibri Light" panose="020F0302020204030204" pitchFamily="34" charset="0"/>
              </a:rPr>
              <a:t>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sp>
        <p:nvSpPr>
          <p:cNvPr id="84" name="Oval 83">
            <a:extLst>
              <a:ext uri="{FF2B5EF4-FFF2-40B4-BE49-F238E27FC236}">
                <a16:creationId xmlns:a16="http://schemas.microsoft.com/office/drawing/2014/main" id="{B49B7017-1A73-D048-89B0-7A75DC5A8B31}"/>
              </a:ext>
            </a:extLst>
          </p:cNvPr>
          <p:cNvSpPr/>
          <p:nvPr/>
        </p:nvSpPr>
        <p:spPr>
          <a:xfrm>
            <a:off x="3859408" y="5092162"/>
            <a:ext cx="306000" cy="30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6" name="Grafik 65">
            <a:extLst>
              <a:ext uri="{FF2B5EF4-FFF2-40B4-BE49-F238E27FC236}">
                <a16:creationId xmlns:a16="http://schemas.microsoft.com/office/drawing/2014/main" id="{8D073170-4513-DC45-B9C2-F7E06A114B1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877091" y="5110715"/>
            <a:ext cx="270633" cy="270633"/>
          </a:xfrm>
          <a:prstGeom prst="rect">
            <a:avLst/>
          </a:prstGeom>
        </p:spPr>
      </p:pic>
      <p:sp>
        <p:nvSpPr>
          <p:cNvPr id="94" name="Textfeld 93">
            <a:extLst>
              <a:ext uri="{FF2B5EF4-FFF2-40B4-BE49-F238E27FC236}">
                <a16:creationId xmlns:a16="http://schemas.microsoft.com/office/drawing/2014/main" id="{8F320B34-03CE-A444-97DA-D091C6B277C9}"/>
              </a:ext>
            </a:extLst>
          </p:cNvPr>
          <p:cNvSpPr txBox="1"/>
          <p:nvPr/>
        </p:nvSpPr>
        <p:spPr>
          <a:xfrm>
            <a:off x="7110413" y="4513672"/>
            <a:ext cx="604524" cy="369332"/>
          </a:xfrm>
          <a:prstGeom prst="rect">
            <a:avLst/>
          </a:prstGeom>
          <a:noFill/>
        </p:spPr>
        <p:txBody>
          <a:bodyPr wrap="none" rtlCol="0">
            <a:spAutoFit/>
          </a:bodyPr>
          <a:lstStyle/>
          <a:p>
            <a:r>
              <a:rPr lang="de-DE">
                <a:solidFill>
                  <a:schemeClr val="bg1">
                    <a:lumMod val="85000"/>
                  </a:schemeClr>
                </a:solidFill>
                <a:latin typeface="Calibri Light" panose="020F0302020204030204" pitchFamily="34" charset="0"/>
                <a:cs typeface="Calibri Light" panose="020F0302020204030204" pitchFamily="34" charset="0"/>
              </a:rPr>
              <a:t>Zitat</a:t>
            </a:r>
          </a:p>
        </p:txBody>
      </p:sp>
      <p:sp>
        <p:nvSpPr>
          <p:cNvPr id="97" name="Abgerundetes Rechteck 96">
            <a:extLst>
              <a:ext uri="{FF2B5EF4-FFF2-40B4-BE49-F238E27FC236}">
                <a16:creationId xmlns:a16="http://schemas.microsoft.com/office/drawing/2014/main" id="{1635ABAC-472B-7F49-8DEA-F2E5C6086641}"/>
              </a:ext>
            </a:extLst>
          </p:cNvPr>
          <p:cNvSpPr/>
          <p:nvPr/>
        </p:nvSpPr>
        <p:spPr>
          <a:xfrm>
            <a:off x="7110412" y="5020138"/>
            <a:ext cx="2319835" cy="1304907"/>
          </a:xfrm>
          <a:prstGeom prst="roundRect">
            <a:avLst>
              <a:gd name="adj" fmla="val 3693"/>
            </a:avLst>
          </a:prstGeom>
          <a:solidFill>
            <a:schemeClr val="bg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37" name="Rechteck 36">
            <a:extLst>
              <a:ext uri="{FF2B5EF4-FFF2-40B4-BE49-F238E27FC236}">
                <a16:creationId xmlns:a16="http://schemas.microsoft.com/office/drawing/2014/main" id="{32BE23EE-CAE9-954D-89C8-C2DC769D6BE9}"/>
              </a:ext>
            </a:extLst>
          </p:cNvPr>
          <p:cNvSpPr/>
          <p:nvPr/>
        </p:nvSpPr>
        <p:spPr>
          <a:xfrm>
            <a:off x="4023324" y="1727997"/>
            <a:ext cx="2809080" cy="1079883"/>
          </a:xfrm>
          <a:prstGeom prst="rect">
            <a:avLst/>
          </a:prstGeom>
          <a:solidFill>
            <a:schemeClr val="bg1">
              <a:lumMod val="95000"/>
            </a:schemeClr>
          </a:solidFill>
          <a:ln w="6350">
            <a:solidFill>
              <a:schemeClr val="bg1">
                <a:lumMod val="50000"/>
              </a:schemeClr>
            </a:solidFill>
          </a:ln>
          <a:effectLst/>
        </p:spPr>
        <p:txBody>
          <a:bodyPr wrap="square" lIns="144000" tIns="125999" rIns="90000" bIns="90000">
            <a:spAutoFit/>
          </a:bodyPr>
          <a:lstStyle/>
          <a:p>
            <a:pPr defTabSz="1007943">
              <a:spcBef>
                <a:spcPts val="1200"/>
              </a:spcBef>
            </a:pP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Ut</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wisi</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enim</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ad minim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veniam</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quis</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nostrud</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exerci</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tation</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ullamcorper</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suscipit</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lobortis</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nisl</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ut</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aliquip</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ex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ea</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commodo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consequat</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Duis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autem</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vel</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eum</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iriure</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dolor</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in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hendrerit</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in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vulputate</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velit</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esse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molestie</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consequat</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vel</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illum</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dolore</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eu</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feugiat</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nulla</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facilisis</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vero</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eros</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et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accumsan</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et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iusto</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odio</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dignissim</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qui</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blandit</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praesent</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luptatum</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zzril</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delenit</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augue</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duis</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dolore</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te</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feugait</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nulla</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 </a:t>
            </a:r>
            <a:r>
              <a:rPr lang="de-DE" sz="800" dirty="0" err="1">
                <a:solidFill>
                  <a:schemeClr val="tx1">
                    <a:lumMod val="75000"/>
                    <a:lumOff val="25000"/>
                  </a:schemeClr>
                </a:solidFill>
                <a:latin typeface="Calibri Light" panose="020F0302020204030204" pitchFamily="34" charset="0"/>
                <a:cs typeface="Calibri Light" panose="020F0302020204030204" pitchFamily="34" charset="0"/>
              </a:rPr>
              <a:t>facilisi</a:t>
            </a:r>
            <a:r>
              <a:rPr lang="de-DE" sz="800" dirty="0">
                <a:solidFill>
                  <a:schemeClr val="tx1">
                    <a:lumMod val="75000"/>
                    <a:lumOff val="25000"/>
                  </a:schemeClr>
                </a:solidFill>
                <a:latin typeface="Calibri Light" panose="020F0302020204030204" pitchFamily="34" charset="0"/>
                <a:cs typeface="Calibri Light" panose="020F0302020204030204" pitchFamily="34" charset="0"/>
              </a:rPr>
              <a:t>.</a:t>
            </a:r>
          </a:p>
        </p:txBody>
      </p:sp>
      <p:sp>
        <p:nvSpPr>
          <p:cNvPr id="36" name="Textfeld 35">
            <a:extLst>
              <a:ext uri="{FF2B5EF4-FFF2-40B4-BE49-F238E27FC236}">
                <a16:creationId xmlns:a16="http://schemas.microsoft.com/office/drawing/2014/main" id="{C85B52BA-6811-0640-9D88-AAB2E0DC96B7}"/>
              </a:ext>
            </a:extLst>
          </p:cNvPr>
          <p:cNvSpPr txBox="1"/>
          <p:nvPr/>
        </p:nvSpPr>
        <p:spPr>
          <a:xfrm>
            <a:off x="772320" y="2804142"/>
            <a:ext cx="1507079" cy="369332"/>
          </a:xfrm>
          <a:prstGeom prst="rect">
            <a:avLst/>
          </a:prstGeom>
          <a:noFill/>
        </p:spPr>
        <p:txBody>
          <a:bodyPr wrap="none" rtlCol="0">
            <a:spAutoFit/>
          </a:bodyPr>
          <a:lstStyle/>
          <a:p>
            <a:r>
              <a:rPr lang="de-DE">
                <a:solidFill>
                  <a:schemeClr val="bg1">
                    <a:lumMod val="85000"/>
                  </a:schemeClr>
                </a:solidFill>
                <a:latin typeface="Calibri Light" panose="020F0302020204030204" pitchFamily="34" charset="0"/>
                <a:cs typeface="Calibri Light" panose="020F0302020204030204" pitchFamily="34" charset="0"/>
              </a:rPr>
              <a:t>Infobox–Basis</a:t>
            </a:r>
          </a:p>
        </p:txBody>
      </p:sp>
      <p:grpSp>
        <p:nvGrpSpPr>
          <p:cNvPr id="38" name="Gruppieren 37">
            <a:extLst>
              <a:ext uri="{FF2B5EF4-FFF2-40B4-BE49-F238E27FC236}">
                <a16:creationId xmlns:a16="http://schemas.microsoft.com/office/drawing/2014/main" id="{D8CFA0AE-81EC-464C-B645-5E550E88F7C3}"/>
              </a:ext>
            </a:extLst>
          </p:cNvPr>
          <p:cNvGrpSpPr/>
          <p:nvPr/>
        </p:nvGrpSpPr>
        <p:grpSpPr>
          <a:xfrm>
            <a:off x="8000329" y="5402591"/>
            <a:ext cx="540000" cy="540000"/>
            <a:chOff x="1535955" y="3582573"/>
            <a:chExt cx="543697" cy="543697"/>
          </a:xfrm>
        </p:grpSpPr>
        <p:sp>
          <p:nvSpPr>
            <p:cNvPr id="41" name="Oval 40">
              <a:hlinkClick r:id="rId10"/>
              <a:extLst>
                <a:ext uri="{FF2B5EF4-FFF2-40B4-BE49-F238E27FC236}">
                  <a16:creationId xmlns:a16="http://schemas.microsoft.com/office/drawing/2014/main" id="{7016A967-8844-1C4E-B288-06FB57FA9E4D}"/>
                </a:ext>
              </a:extLst>
            </p:cNvPr>
            <p:cNvSpPr/>
            <p:nvPr/>
          </p:nvSpPr>
          <p:spPr>
            <a:xfrm>
              <a:off x="1535955" y="3582573"/>
              <a:ext cx="543697" cy="5436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2" name="Grafik 41">
              <a:hlinkClick r:id="rId10"/>
              <a:extLst>
                <a:ext uri="{FF2B5EF4-FFF2-40B4-BE49-F238E27FC236}">
                  <a16:creationId xmlns:a16="http://schemas.microsoft.com/office/drawing/2014/main" id="{356737DD-FA27-AF40-BF85-E551AAE5129C}"/>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63526" y="3678884"/>
              <a:ext cx="351074" cy="351074"/>
            </a:xfrm>
            <a:prstGeom prst="rect">
              <a:avLst/>
            </a:prstGeom>
          </p:spPr>
        </p:pic>
      </p:grpSp>
      <p:pic>
        <p:nvPicPr>
          <p:cNvPr id="44" name="Grafik 43">
            <a:extLst>
              <a:ext uri="{FF2B5EF4-FFF2-40B4-BE49-F238E27FC236}">
                <a16:creationId xmlns:a16="http://schemas.microsoft.com/office/drawing/2014/main" id="{805B04DB-627A-EA45-8F10-A77D7D7965CE}"/>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7173863" y="1422106"/>
            <a:ext cx="270632" cy="270632"/>
          </a:xfrm>
          <a:prstGeom prst="rect">
            <a:avLst/>
          </a:prstGeom>
        </p:spPr>
      </p:pic>
      <p:sp>
        <p:nvSpPr>
          <p:cNvPr id="45" name="Inhaltsplatzhalter 2">
            <a:extLst>
              <a:ext uri="{FF2B5EF4-FFF2-40B4-BE49-F238E27FC236}">
                <a16:creationId xmlns:a16="http://schemas.microsoft.com/office/drawing/2014/main" id="{9CBA9C79-42F6-C542-BFDB-080E39C2D9F0}"/>
              </a:ext>
            </a:extLst>
          </p:cNvPr>
          <p:cNvSpPr txBox="1">
            <a:spLocks/>
          </p:cNvSpPr>
          <p:nvPr/>
        </p:nvSpPr>
        <p:spPr>
          <a:xfrm>
            <a:off x="7102059" y="1696146"/>
            <a:ext cx="2952750" cy="938719"/>
          </a:xfrm>
          <a:prstGeom prst="rect">
            <a:avLst/>
          </a:prstGeom>
        </p:spPr>
        <p:txBody>
          <a:bodyPr>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b="1" i="1" dirty="0">
                <a:latin typeface="Calibri" panose="020F0502020204030204" pitchFamily="34" charset="0"/>
                <a:cs typeface="Calibri" panose="020F0502020204030204" pitchFamily="34" charset="0"/>
              </a:rPr>
              <a:t>Lorem ipsum dolor sit amet, consetetur sadipscing elitr, sed diam nonumy eirmod tempor invidunt ut labore et dolore magna aliquyam erat, sed diam voluptua. At vero eos et accusam et justo duo dolores et ea rebum.</a:t>
            </a:r>
          </a:p>
        </p:txBody>
      </p:sp>
      <p:pic>
        <p:nvPicPr>
          <p:cNvPr id="46" name="Grafik 45">
            <a:extLst>
              <a:ext uri="{FF2B5EF4-FFF2-40B4-BE49-F238E27FC236}">
                <a16:creationId xmlns:a16="http://schemas.microsoft.com/office/drawing/2014/main" id="{0AFD2D31-AC4F-D04A-9DED-09B3C0C59499}"/>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7173863" y="3131636"/>
            <a:ext cx="270632" cy="270632"/>
          </a:xfrm>
          <a:prstGeom prst="rect">
            <a:avLst/>
          </a:prstGeom>
        </p:spPr>
      </p:pic>
      <p:sp>
        <p:nvSpPr>
          <p:cNvPr id="47" name="Inhaltsplatzhalter 2">
            <a:extLst>
              <a:ext uri="{FF2B5EF4-FFF2-40B4-BE49-F238E27FC236}">
                <a16:creationId xmlns:a16="http://schemas.microsoft.com/office/drawing/2014/main" id="{AEEFBB7B-E36B-FD41-A7CD-0C4ECC77620C}"/>
              </a:ext>
            </a:extLst>
          </p:cNvPr>
          <p:cNvSpPr txBox="1">
            <a:spLocks/>
          </p:cNvSpPr>
          <p:nvPr/>
        </p:nvSpPr>
        <p:spPr>
          <a:xfrm>
            <a:off x="7102059" y="3405676"/>
            <a:ext cx="2952750" cy="938719"/>
          </a:xfrm>
          <a:prstGeom prst="rect">
            <a:avLst/>
          </a:prstGeom>
        </p:spPr>
        <p:txBody>
          <a:bodyPr>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b="1" i="1">
                <a:solidFill>
                  <a:schemeClr val="accent6"/>
                </a:solidFill>
                <a:latin typeface="Calibri" panose="020F0502020204030204" pitchFamily="34" charset="0"/>
                <a:cs typeface="Calibri" panose="020F0502020204030204" pitchFamily="34" charset="0"/>
              </a:rPr>
              <a:t>Lorem ipsum dolor sit amet, consetetur sadipscing elitr, sed diam nonumy eirmod tempor invidunt ut labore et dolore magna aliquyam erat, sed diam voluptua. At vero eos et accusam et justo duo dolores et ea rebum.</a:t>
            </a:r>
          </a:p>
        </p:txBody>
      </p:sp>
      <p:sp>
        <p:nvSpPr>
          <p:cNvPr id="48" name="Oval 47">
            <a:extLst>
              <a:ext uri="{FF2B5EF4-FFF2-40B4-BE49-F238E27FC236}">
                <a16:creationId xmlns:a16="http://schemas.microsoft.com/office/drawing/2014/main" id="{7FC0B903-07A9-114A-A96E-C75A756E1D6A}"/>
              </a:ext>
            </a:extLst>
          </p:cNvPr>
          <p:cNvSpPr/>
          <p:nvPr/>
        </p:nvSpPr>
        <p:spPr>
          <a:xfrm>
            <a:off x="9910162" y="350239"/>
            <a:ext cx="306000" cy="306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Rechteck 48">
            <a:extLst>
              <a:ext uri="{FF2B5EF4-FFF2-40B4-BE49-F238E27FC236}">
                <a16:creationId xmlns:a16="http://schemas.microsoft.com/office/drawing/2014/main" id="{9C3D4E09-3E9D-0648-917C-F9E2EA3E3D15}"/>
              </a:ext>
            </a:extLst>
          </p:cNvPr>
          <p:cNvSpPr/>
          <p:nvPr/>
        </p:nvSpPr>
        <p:spPr>
          <a:xfrm>
            <a:off x="9541422" y="350239"/>
            <a:ext cx="306000" cy="30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52932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DCB5583-8A86-164C-A858-B478BDF71652}"/>
              </a:ext>
            </a:extLst>
          </p:cNvPr>
          <p:cNvSpPr/>
          <p:nvPr/>
        </p:nvSpPr>
        <p:spPr>
          <a:xfrm flipH="1">
            <a:off x="-1" y="1"/>
            <a:ext cx="3870325" cy="69119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itel 1">
            <a:extLst>
              <a:ext uri="{FF2B5EF4-FFF2-40B4-BE49-F238E27FC236}">
                <a16:creationId xmlns:a16="http://schemas.microsoft.com/office/drawing/2014/main" id="{4C30FDAB-BF73-5C4A-AFBD-0E9B49F705C5}"/>
              </a:ext>
            </a:extLst>
          </p:cNvPr>
          <p:cNvSpPr>
            <a:spLocks noGrp="1"/>
          </p:cNvSpPr>
          <p:nvPr>
            <p:ph type="title"/>
          </p:nvPr>
        </p:nvSpPr>
        <p:spPr>
          <a:xfrm>
            <a:off x="628651" y="503239"/>
            <a:ext cx="7814094" cy="863600"/>
          </a:xfrm>
        </p:spPr>
        <p:txBody>
          <a:bodyPr/>
          <a:lstStyle/>
          <a:p>
            <a:r>
              <a:rPr lang="de-DE" dirty="0"/>
              <a:t>Wofür stehen die </a:t>
            </a:r>
            <a:r>
              <a:rPr lang="de-DE" b="1" dirty="0">
                <a:solidFill>
                  <a:schemeClr val="accent5"/>
                </a:solidFill>
              </a:rPr>
              <a:t>Icons</a:t>
            </a:r>
            <a:r>
              <a:rPr lang="de-DE" dirty="0"/>
              <a:t>?</a:t>
            </a:r>
          </a:p>
        </p:txBody>
      </p:sp>
      <p:sp>
        <p:nvSpPr>
          <p:cNvPr id="22" name="Foliennummernplatzhalter 3">
            <a:extLst>
              <a:ext uri="{FF2B5EF4-FFF2-40B4-BE49-F238E27FC236}">
                <a16:creationId xmlns:a16="http://schemas.microsoft.com/office/drawing/2014/main" id="{7D16B41E-0F7B-5F46-A003-E2E11C5F20F8}"/>
              </a:ext>
            </a:extLst>
          </p:cNvPr>
          <p:cNvSpPr>
            <a:spLocks noGrp="1"/>
          </p:cNvSpPr>
          <p:nvPr>
            <p:ph type="sldNum" sz="quarter" idx="12"/>
          </p:nvPr>
        </p:nvSpPr>
        <p:spPr>
          <a:xfrm>
            <a:off x="9631680" y="7056438"/>
            <a:ext cx="431484" cy="395287"/>
          </a:xfrm>
        </p:spPr>
        <p:txBody>
          <a:bodyPr/>
          <a:lstStyle/>
          <a:p>
            <a:fld id="{BA6FFAF3-5CE7-1E4A-B297-9EAF17666F00}" type="slidenum">
              <a:rPr lang="de-DE" smtClean="0"/>
              <a:t>2</a:t>
            </a:fld>
            <a:endParaRPr lang="de-DE" dirty="0"/>
          </a:p>
        </p:txBody>
      </p:sp>
      <p:sp>
        <p:nvSpPr>
          <p:cNvPr id="23" name="Inhaltsplatzhalter 2">
            <a:extLst>
              <a:ext uri="{FF2B5EF4-FFF2-40B4-BE49-F238E27FC236}">
                <a16:creationId xmlns:a16="http://schemas.microsoft.com/office/drawing/2014/main" id="{63A83FB2-082B-4C43-9976-37B1490BB377}"/>
              </a:ext>
            </a:extLst>
          </p:cNvPr>
          <p:cNvSpPr txBox="1">
            <a:spLocks/>
          </p:cNvSpPr>
          <p:nvPr/>
        </p:nvSpPr>
        <p:spPr>
          <a:xfrm>
            <a:off x="629069" y="1366839"/>
            <a:ext cx="4445581" cy="920422"/>
          </a:xfrm>
          <a:prstGeom prst="rect">
            <a:avLst/>
          </a:prstGeom>
        </p:spPr>
        <p:txBody>
          <a:bodyPr wrap="square" tIns="18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500" b="1" dirty="0">
                <a:solidFill>
                  <a:schemeClr val="accent5"/>
                </a:solidFill>
                <a:latin typeface="Calibri" panose="020F0502020204030204" pitchFamily="34" charset="0"/>
                <a:cs typeface="Calibri" panose="020F0502020204030204" pitchFamily="34" charset="0"/>
              </a:rPr>
              <a:t>Das OER-Handbuch ist als Lernmaterial strukturiert. Jedes Modul enthält wiederkehrende Elemente, die Ihnen die Orientierung erleichtern sollen.</a:t>
            </a:r>
          </a:p>
        </p:txBody>
      </p:sp>
      <p:sp>
        <p:nvSpPr>
          <p:cNvPr id="24" name="Textfeld 23">
            <a:extLst>
              <a:ext uri="{FF2B5EF4-FFF2-40B4-BE49-F238E27FC236}">
                <a16:creationId xmlns:a16="http://schemas.microsoft.com/office/drawing/2014/main" id="{066B6767-A79A-0E44-BA4B-B2213E434F4A}"/>
              </a:ext>
            </a:extLst>
          </p:cNvPr>
          <p:cNvSpPr txBox="1"/>
          <p:nvPr/>
        </p:nvSpPr>
        <p:spPr>
          <a:xfrm>
            <a:off x="5418077" y="6308053"/>
            <a:ext cx="1614664" cy="261610"/>
          </a:xfrm>
          <a:prstGeom prst="rect">
            <a:avLst/>
          </a:prstGeom>
          <a:noFill/>
        </p:spPr>
        <p:txBody>
          <a:bodyPr wrap="square" rtlCol="0">
            <a:spAutoFit/>
          </a:bodyPr>
          <a:lstStyle/>
          <a:p>
            <a:pPr algn="ctr"/>
            <a:r>
              <a:rPr lang="de-DE" sz="1100" dirty="0">
                <a:latin typeface="Calibri Light" panose="020F0302020204030204" pitchFamily="34" charset="0"/>
                <a:cs typeface="Calibri Light" panose="020F0302020204030204" pitchFamily="34" charset="0"/>
              </a:rPr>
              <a:t>Übung/Aktivaufgabe</a:t>
            </a:r>
          </a:p>
        </p:txBody>
      </p:sp>
      <p:pic>
        <p:nvPicPr>
          <p:cNvPr id="25" name="Grafik 24">
            <a:extLst>
              <a:ext uri="{FF2B5EF4-FFF2-40B4-BE49-F238E27FC236}">
                <a16:creationId xmlns:a16="http://schemas.microsoft.com/office/drawing/2014/main" id="{68E255D5-8CE6-9E4C-BE0C-D0961067D94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367808" y="5482902"/>
            <a:ext cx="725120" cy="725120"/>
          </a:xfrm>
          <a:prstGeom prst="rect">
            <a:avLst/>
          </a:prstGeom>
        </p:spPr>
      </p:pic>
      <p:sp>
        <p:nvSpPr>
          <p:cNvPr id="26" name="Textfeld 25">
            <a:extLst>
              <a:ext uri="{FF2B5EF4-FFF2-40B4-BE49-F238E27FC236}">
                <a16:creationId xmlns:a16="http://schemas.microsoft.com/office/drawing/2014/main" id="{8436B560-E4DC-0444-A9FE-3346978930C7}"/>
              </a:ext>
            </a:extLst>
          </p:cNvPr>
          <p:cNvSpPr txBox="1"/>
          <p:nvPr/>
        </p:nvSpPr>
        <p:spPr>
          <a:xfrm>
            <a:off x="4360715" y="6308053"/>
            <a:ext cx="739305" cy="261610"/>
          </a:xfrm>
          <a:prstGeom prst="rect">
            <a:avLst/>
          </a:prstGeom>
          <a:noFill/>
        </p:spPr>
        <p:txBody>
          <a:bodyPr wrap="none" rtlCol="0">
            <a:spAutoFit/>
          </a:bodyPr>
          <a:lstStyle/>
          <a:p>
            <a:pPr algn="ctr"/>
            <a:r>
              <a:rPr lang="de-DE" sz="1100" dirty="0">
                <a:latin typeface="Calibri Light" panose="020F0302020204030204" pitchFamily="34" charset="0"/>
                <a:cs typeface="Calibri Light" panose="020F0302020204030204" pitchFamily="34" charset="0"/>
              </a:rPr>
              <a:t>Definition</a:t>
            </a:r>
          </a:p>
        </p:txBody>
      </p:sp>
      <p:pic>
        <p:nvPicPr>
          <p:cNvPr id="27" name="Grafik 26">
            <a:extLst>
              <a:ext uri="{FF2B5EF4-FFF2-40B4-BE49-F238E27FC236}">
                <a16:creationId xmlns:a16="http://schemas.microsoft.com/office/drawing/2014/main" id="{4850657E-81DA-8042-800D-2438BC0FE44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853103" y="5481064"/>
            <a:ext cx="725120" cy="725120"/>
          </a:xfrm>
          <a:prstGeom prst="rect">
            <a:avLst/>
          </a:prstGeom>
        </p:spPr>
      </p:pic>
      <p:sp>
        <p:nvSpPr>
          <p:cNvPr id="28" name="Textfeld 27">
            <a:extLst>
              <a:ext uri="{FF2B5EF4-FFF2-40B4-BE49-F238E27FC236}">
                <a16:creationId xmlns:a16="http://schemas.microsoft.com/office/drawing/2014/main" id="{9CCAB183-48AA-2F43-BDA6-63E3863D6AB7}"/>
              </a:ext>
            </a:extLst>
          </p:cNvPr>
          <p:cNvSpPr txBox="1"/>
          <p:nvPr/>
        </p:nvSpPr>
        <p:spPr>
          <a:xfrm>
            <a:off x="8161023" y="6308053"/>
            <a:ext cx="2109280" cy="261610"/>
          </a:xfrm>
          <a:prstGeom prst="rect">
            <a:avLst/>
          </a:prstGeom>
          <a:noFill/>
        </p:spPr>
        <p:txBody>
          <a:bodyPr wrap="square" rtlCol="0">
            <a:spAutoFit/>
          </a:bodyPr>
          <a:lstStyle/>
          <a:p>
            <a:pPr algn="ctr"/>
            <a:r>
              <a:rPr lang="de-DE" sz="1100" dirty="0">
                <a:latin typeface="Calibri Light" panose="020F0302020204030204" pitchFamily="34" charset="0"/>
                <a:cs typeface="Calibri Light" panose="020F0302020204030204" pitchFamily="34" charset="0"/>
              </a:rPr>
              <a:t>Hinweis/Zusatzinformation</a:t>
            </a:r>
          </a:p>
        </p:txBody>
      </p:sp>
      <p:sp>
        <p:nvSpPr>
          <p:cNvPr id="29" name="Textfeld 28">
            <a:extLst>
              <a:ext uri="{FF2B5EF4-FFF2-40B4-BE49-F238E27FC236}">
                <a16:creationId xmlns:a16="http://schemas.microsoft.com/office/drawing/2014/main" id="{1728CEA2-2980-4643-8B53-62FDD73A1A16}"/>
              </a:ext>
            </a:extLst>
          </p:cNvPr>
          <p:cNvSpPr txBox="1"/>
          <p:nvPr/>
        </p:nvSpPr>
        <p:spPr>
          <a:xfrm>
            <a:off x="7410297" y="6308053"/>
            <a:ext cx="617477" cy="261610"/>
          </a:xfrm>
          <a:prstGeom prst="rect">
            <a:avLst/>
          </a:prstGeom>
          <a:noFill/>
        </p:spPr>
        <p:txBody>
          <a:bodyPr wrap="none" rtlCol="0">
            <a:spAutoFit/>
          </a:bodyPr>
          <a:lstStyle/>
          <a:p>
            <a:pPr algn="ctr"/>
            <a:r>
              <a:rPr lang="de-DE" sz="1100" dirty="0">
                <a:latin typeface="Calibri Light" panose="020F0302020204030204" pitchFamily="34" charset="0"/>
                <a:cs typeface="Calibri Light" panose="020F0302020204030204" pitchFamily="34" charset="0"/>
              </a:rPr>
              <a:t>Beispiel</a:t>
            </a:r>
          </a:p>
        </p:txBody>
      </p:sp>
      <p:sp>
        <p:nvSpPr>
          <p:cNvPr id="30" name="Textfeld 29">
            <a:extLst>
              <a:ext uri="{FF2B5EF4-FFF2-40B4-BE49-F238E27FC236}">
                <a16:creationId xmlns:a16="http://schemas.microsoft.com/office/drawing/2014/main" id="{923655F8-8EB9-9F45-9C09-9ACEFA4D73D6}"/>
              </a:ext>
            </a:extLst>
          </p:cNvPr>
          <p:cNvSpPr txBox="1"/>
          <p:nvPr/>
        </p:nvSpPr>
        <p:spPr>
          <a:xfrm>
            <a:off x="4318161" y="11345938"/>
            <a:ext cx="439543" cy="261610"/>
          </a:xfrm>
          <a:prstGeom prst="rect">
            <a:avLst/>
          </a:prstGeom>
          <a:noFill/>
        </p:spPr>
        <p:txBody>
          <a:bodyPr wrap="none" rtlCol="0">
            <a:spAutoFit/>
          </a:bodyPr>
          <a:lstStyle/>
          <a:p>
            <a:pPr algn="ctr"/>
            <a:r>
              <a:rPr lang="de-DE" sz="1100" dirty="0">
                <a:latin typeface="Calibri Light" panose="020F0302020204030204" pitchFamily="34" charset="0"/>
                <a:cs typeface="Calibri Light" panose="020F0302020204030204" pitchFamily="34" charset="0"/>
              </a:rPr>
              <a:t>Zitat</a:t>
            </a:r>
          </a:p>
        </p:txBody>
      </p:sp>
      <p:sp>
        <p:nvSpPr>
          <p:cNvPr id="31" name="Textfeld 30">
            <a:extLst>
              <a:ext uri="{FF2B5EF4-FFF2-40B4-BE49-F238E27FC236}">
                <a16:creationId xmlns:a16="http://schemas.microsoft.com/office/drawing/2014/main" id="{BE9F5732-312B-F64B-A14E-EC3D14655611}"/>
              </a:ext>
            </a:extLst>
          </p:cNvPr>
          <p:cNvSpPr txBox="1"/>
          <p:nvPr/>
        </p:nvSpPr>
        <p:spPr>
          <a:xfrm>
            <a:off x="5940442" y="11340075"/>
            <a:ext cx="510075" cy="261610"/>
          </a:xfrm>
          <a:prstGeom prst="rect">
            <a:avLst/>
          </a:prstGeom>
          <a:noFill/>
        </p:spPr>
        <p:txBody>
          <a:bodyPr wrap="none" rtlCol="0">
            <a:spAutoFit/>
          </a:bodyPr>
          <a:lstStyle/>
          <a:p>
            <a:pPr algn="ctr"/>
            <a:r>
              <a:rPr lang="de-DE" sz="1100" dirty="0">
                <a:latin typeface="Calibri Light" panose="020F0302020204030204" pitchFamily="34" charset="0"/>
                <a:cs typeface="Calibri Light" panose="020F0302020204030204" pitchFamily="34" charset="0"/>
              </a:rPr>
              <a:t>Video</a:t>
            </a:r>
          </a:p>
        </p:txBody>
      </p:sp>
      <p:sp>
        <p:nvSpPr>
          <p:cNvPr id="32" name="Textfeld 31">
            <a:extLst>
              <a:ext uri="{FF2B5EF4-FFF2-40B4-BE49-F238E27FC236}">
                <a16:creationId xmlns:a16="http://schemas.microsoft.com/office/drawing/2014/main" id="{3FE16D99-E22A-A549-B942-F5F796CC962B}"/>
              </a:ext>
            </a:extLst>
          </p:cNvPr>
          <p:cNvSpPr txBox="1"/>
          <p:nvPr/>
        </p:nvSpPr>
        <p:spPr>
          <a:xfrm>
            <a:off x="4065007" y="3746683"/>
            <a:ext cx="1331349" cy="284693"/>
          </a:xfrm>
          <a:prstGeom prst="rect">
            <a:avLst/>
          </a:prstGeom>
          <a:noFill/>
        </p:spPr>
        <p:txBody>
          <a:bodyPr wrap="square" rtlCol="0">
            <a:spAutoFit/>
          </a:bodyPr>
          <a:lstStyle/>
          <a:p>
            <a:pPr algn="ctr"/>
            <a:r>
              <a:rPr lang="de-DE" sz="1250" b="1" dirty="0">
                <a:latin typeface="Calibri" panose="020F0502020204030204" pitchFamily="34" charset="0"/>
                <a:cs typeface="Calibri" panose="020F0502020204030204" pitchFamily="34" charset="0"/>
              </a:rPr>
              <a:t>Lernziele</a:t>
            </a:r>
          </a:p>
        </p:txBody>
      </p:sp>
      <p:sp>
        <p:nvSpPr>
          <p:cNvPr id="33" name="Textfeld 32">
            <a:extLst>
              <a:ext uri="{FF2B5EF4-FFF2-40B4-BE49-F238E27FC236}">
                <a16:creationId xmlns:a16="http://schemas.microsoft.com/office/drawing/2014/main" id="{952F5FD4-2B4F-294B-9471-A738303ECA19}"/>
              </a:ext>
            </a:extLst>
          </p:cNvPr>
          <p:cNvSpPr txBox="1"/>
          <p:nvPr/>
        </p:nvSpPr>
        <p:spPr>
          <a:xfrm>
            <a:off x="5559454" y="3757834"/>
            <a:ext cx="1331913" cy="284693"/>
          </a:xfrm>
          <a:prstGeom prst="rect">
            <a:avLst/>
          </a:prstGeom>
          <a:noFill/>
        </p:spPr>
        <p:txBody>
          <a:bodyPr wrap="square" rtlCol="0">
            <a:spAutoFit/>
          </a:bodyPr>
          <a:lstStyle/>
          <a:p>
            <a:pPr algn="ctr"/>
            <a:r>
              <a:rPr lang="de-DE" sz="1250" b="1">
                <a:latin typeface="Calibri" panose="020F0502020204030204" pitchFamily="34" charset="0"/>
                <a:cs typeface="Calibri" panose="020F0502020204030204" pitchFamily="34" charset="0"/>
              </a:rPr>
              <a:t>Quellen</a:t>
            </a:r>
          </a:p>
        </p:txBody>
      </p:sp>
      <p:sp>
        <p:nvSpPr>
          <p:cNvPr id="34" name="Textfeld 33">
            <a:extLst>
              <a:ext uri="{FF2B5EF4-FFF2-40B4-BE49-F238E27FC236}">
                <a16:creationId xmlns:a16="http://schemas.microsoft.com/office/drawing/2014/main" id="{4F0FFBE6-8ADA-214D-9DD9-BE6BA19E3B88}"/>
              </a:ext>
            </a:extLst>
          </p:cNvPr>
          <p:cNvSpPr txBox="1"/>
          <p:nvPr/>
        </p:nvSpPr>
        <p:spPr>
          <a:xfrm>
            <a:off x="8548913" y="3757834"/>
            <a:ext cx="1333500" cy="477054"/>
          </a:xfrm>
          <a:prstGeom prst="rect">
            <a:avLst/>
          </a:prstGeom>
          <a:noFill/>
        </p:spPr>
        <p:txBody>
          <a:bodyPr wrap="square" rtlCol="0">
            <a:spAutoFit/>
          </a:bodyPr>
          <a:lstStyle/>
          <a:p>
            <a:pPr algn="ctr"/>
            <a:r>
              <a:rPr lang="de-DE" sz="1250" b="1">
                <a:latin typeface="Calibri" panose="020F0502020204030204" pitchFamily="34" charset="0"/>
                <a:cs typeface="Calibri" panose="020F0502020204030204" pitchFamily="34" charset="0"/>
              </a:rPr>
              <a:t>Zusammen-</a:t>
            </a:r>
            <a:br>
              <a:rPr lang="de-DE" sz="1250" b="1">
                <a:latin typeface="Calibri" panose="020F0502020204030204" pitchFamily="34" charset="0"/>
                <a:cs typeface="Calibri" panose="020F0502020204030204" pitchFamily="34" charset="0"/>
              </a:rPr>
            </a:br>
            <a:r>
              <a:rPr lang="de-DE" sz="1250" b="1">
                <a:latin typeface="Calibri" panose="020F0502020204030204" pitchFamily="34" charset="0"/>
                <a:cs typeface="Calibri" panose="020F0502020204030204" pitchFamily="34" charset="0"/>
              </a:rPr>
              <a:t>fassung</a:t>
            </a:r>
          </a:p>
        </p:txBody>
      </p:sp>
      <p:sp>
        <p:nvSpPr>
          <p:cNvPr id="35" name="Textfeld 34">
            <a:extLst>
              <a:ext uri="{FF2B5EF4-FFF2-40B4-BE49-F238E27FC236}">
                <a16:creationId xmlns:a16="http://schemas.microsoft.com/office/drawing/2014/main" id="{AD3F9337-FD14-8442-8970-E5A2C1DE05CB}"/>
              </a:ext>
            </a:extLst>
          </p:cNvPr>
          <p:cNvSpPr txBox="1"/>
          <p:nvPr/>
        </p:nvSpPr>
        <p:spPr>
          <a:xfrm>
            <a:off x="6766846" y="3757834"/>
            <a:ext cx="1908175" cy="477054"/>
          </a:xfrm>
          <a:prstGeom prst="rect">
            <a:avLst/>
          </a:prstGeom>
          <a:noFill/>
        </p:spPr>
        <p:txBody>
          <a:bodyPr wrap="square" rtlCol="0">
            <a:spAutoFit/>
          </a:bodyPr>
          <a:lstStyle/>
          <a:p>
            <a:pPr algn="ctr"/>
            <a:r>
              <a:rPr lang="de-DE" sz="1250" b="1">
                <a:latin typeface="Calibri" panose="020F0502020204030204" pitchFamily="34" charset="0"/>
                <a:cs typeface="Calibri" panose="020F0502020204030204" pitchFamily="34" charset="0"/>
              </a:rPr>
              <a:t>Weiterführende </a:t>
            </a:r>
            <a:br>
              <a:rPr lang="de-DE" sz="1250" b="1">
                <a:latin typeface="Calibri" panose="020F0502020204030204" pitchFamily="34" charset="0"/>
                <a:cs typeface="Calibri" panose="020F0502020204030204" pitchFamily="34" charset="0"/>
              </a:rPr>
            </a:br>
            <a:r>
              <a:rPr lang="de-DE" sz="1250" b="1">
                <a:latin typeface="Calibri" panose="020F0502020204030204" pitchFamily="34" charset="0"/>
                <a:cs typeface="Calibri" panose="020F0502020204030204" pitchFamily="34" charset="0"/>
              </a:rPr>
              <a:t>Informationen</a:t>
            </a:r>
          </a:p>
        </p:txBody>
      </p:sp>
      <p:pic>
        <p:nvPicPr>
          <p:cNvPr id="36" name="Grafik 35">
            <a:extLst>
              <a:ext uri="{FF2B5EF4-FFF2-40B4-BE49-F238E27FC236}">
                <a16:creationId xmlns:a16="http://schemas.microsoft.com/office/drawing/2014/main" id="{E3D398A4-21D0-B94E-AEB0-641B59924F1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245474" y="2717242"/>
            <a:ext cx="972000" cy="972000"/>
          </a:xfrm>
          <a:prstGeom prst="rect">
            <a:avLst/>
          </a:prstGeom>
        </p:spPr>
      </p:pic>
      <p:pic>
        <p:nvPicPr>
          <p:cNvPr id="37" name="Grafik 36">
            <a:extLst>
              <a:ext uri="{FF2B5EF4-FFF2-40B4-BE49-F238E27FC236}">
                <a16:creationId xmlns:a16="http://schemas.microsoft.com/office/drawing/2014/main" id="{0EBDEC20-13EF-CA45-857F-474C98E5A9F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740204" y="2717242"/>
            <a:ext cx="972000" cy="972000"/>
          </a:xfrm>
          <a:prstGeom prst="rect">
            <a:avLst/>
          </a:prstGeom>
        </p:spPr>
      </p:pic>
      <p:pic>
        <p:nvPicPr>
          <p:cNvPr id="38" name="Grafik 37">
            <a:extLst>
              <a:ext uri="{FF2B5EF4-FFF2-40B4-BE49-F238E27FC236}">
                <a16:creationId xmlns:a16="http://schemas.microsoft.com/office/drawing/2014/main" id="{CAA4D7A1-4FC8-784E-9D21-8ACC6FEEC2F1}"/>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729663" y="2699242"/>
            <a:ext cx="972000" cy="972000"/>
          </a:xfrm>
          <a:prstGeom prst="rect">
            <a:avLst/>
          </a:prstGeom>
        </p:spPr>
      </p:pic>
      <p:pic>
        <p:nvPicPr>
          <p:cNvPr id="39" name="Grafik 38">
            <a:extLst>
              <a:ext uri="{FF2B5EF4-FFF2-40B4-BE49-F238E27FC236}">
                <a16:creationId xmlns:a16="http://schemas.microsoft.com/office/drawing/2014/main" id="{348A2652-FFA2-F643-B4FF-8BDAB35F3166}"/>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7234934" y="2717242"/>
            <a:ext cx="972000" cy="972000"/>
          </a:xfrm>
          <a:prstGeom prst="rect">
            <a:avLst/>
          </a:prstGeom>
        </p:spPr>
      </p:pic>
      <p:pic>
        <p:nvPicPr>
          <p:cNvPr id="40" name="Grafik 39">
            <a:extLst>
              <a:ext uri="{FF2B5EF4-FFF2-40B4-BE49-F238E27FC236}">
                <a16:creationId xmlns:a16="http://schemas.microsoft.com/office/drawing/2014/main" id="{26FF6B14-C5E9-4644-B64B-67140CD17A76}"/>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4209250" y="10465263"/>
            <a:ext cx="648000" cy="648000"/>
          </a:xfrm>
          <a:prstGeom prst="rect">
            <a:avLst/>
          </a:prstGeom>
        </p:spPr>
      </p:pic>
      <p:grpSp>
        <p:nvGrpSpPr>
          <p:cNvPr id="41" name="Gruppieren 40">
            <a:extLst>
              <a:ext uri="{FF2B5EF4-FFF2-40B4-BE49-F238E27FC236}">
                <a16:creationId xmlns:a16="http://schemas.microsoft.com/office/drawing/2014/main" id="{6D4A6013-E5DD-1742-81FE-02C9506E03EC}"/>
              </a:ext>
            </a:extLst>
          </p:cNvPr>
          <p:cNvGrpSpPr/>
          <p:nvPr/>
        </p:nvGrpSpPr>
        <p:grpSpPr>
          <a:xfrm>
            <a:off x="6002565" y="10655779"/>
            <a:ext cx="390434" cy="390434"/>
            <a:chOff x="5908731" y="5868986"/>
            <a:chExt cx="1090455" cy="1090455"/>
          </a:xfrm>
        </p:grpSpPr>
        <p:pic>
          <p:nvPicPr>
            <p:cNvPr id="42" name="Grafik 41">
              <a:extLst>
                <a:ext uri="{FF2B5EF4-FFF2-40B4-BE49-F238E27FC236}">
                  <a16:creationId xmlns:a16="http://schemas.microsoft.com/office/drawing/2014/main" id="{1ECB4BE9-AE59-6D47-990C-184109A37CCA}"/>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5908731" y="5868986"/>
              <a:ext cx="1090455" cy="1090455"/>
            </a:xfrm>
            <a:prstGeom prst="rect">
              <a:avLst/>
            </a:prstGeom>
          </p:spPr>
        </p:pic>
        <p:sp>
          <p:nvSpPr>
            <p:cNvPr id="43" name="Dreieck 42">
              <a:extLst>
                <a:ext uri="{FF2B5EF4-FFF2-40B4-BE49-F238E27FC236}">
                  <a16:creationId xmlns:a16="http://schemas.microsoft.com/office/drawing/2014/main" id="{DA2A3475-41C9-A046-A0F3-7D45F6259951}"/>
                </a:ext>
              </a:extLst>
            </p:cNvPr>
            <p:cNvSpPr/>
            <p:nvPr/>
          </p:nvSpPr>
          <p:spPr>
            <a:xfrm rot="5400000">
              <a:off x="6153789" y="6157460"/>
              <a:ext cx="587484" cy="494231"/>
            </a:xfrm>
            <a:prstGeom prs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grpSp>
      <p:sp>
        <p:nvSpPr>
          <p:cNvPr id="44" name="Inhaltsplatzhalter 2">
            <a:extLst>
              <a:ext uri="{FF2B5EF4-FFF2-40B4-BE49-F238E27FC236}">
                <a16:creationId xmlns:a16="http://schemas.microsoft.com/office/drawing/2014/main" id="{595A196C-588F-5A49-93D7-153C224B4D53}"/>
              </a:ext>
            </a:extLst>
          </p:cNvPr>
          <p:cNvSpPr txBox="1">
            <a:spLocks/>
          </p:cNvSpPr>
          <p:nvPr/>
        </p:nvSpPr>
        <p:spPr>
          <a:xfrm>
            <a:off x="1396956" y="5140717"/>
            <a:ext cx="2186015" cy="1522550"/>
          </a:xfrm>
          <a:prstGeom prst="rect">
            <a:avLst/>
          </a:prstGeom>
        </p:spPr>
        <p:txBody>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lgn="r"/>
            <a:r>
              <a:rPr lang="de-DE" sz="1250" b="1" dirty="0">
                <a:latin typeface="Calibri" panose="020F0502020204030204" pitchFamily="34" charset="0"/>
                <a:cs typeface="Calibri" panose="020F0502020204030204" pitchFamily="34" charset="0"/>
              </a:rPr>
              <a:t>Infoboxen</a:t>
            </a:r>
            <a:endParaRPr lang="de-DE" sz="1250" dirty="0"/>
          </a:p>
          <a:p>
            <a:pPr algn="r">
              <a:spcBef>
                <a:spcPts val="600"/>
              </a:spcBef>
            </a:pPr>
            <a:r>
              <a:rPr lang="de-DE" dirty="0"/>
              <a:t>Auf einigen Modulseiten finden Sie Kästen, die (farbige) kleine Icons tragen. Anhand dieser Elemente können Sie schnell erkennen, um welche Art Inhalt es geht und ob damit eventuell eine Aktion Ihrerseits verbunden ist.</a:t>
            </a:r>
          </a:p>
        </p:txBody>
      </p:sp>
      <p:pic>
        <p:nvPicPr>
          <p:cNvPr id="45" name="Grafik 44">
            <a:extLst>
              <a:ext uri="{FF2B5EF4-FFF2-40B4-BE49-F238E27FC236}">
                <a16:creationId xmlns:a16="http://schemas.microsoft.com/office/drawing/2014/main" id="{31417A8D-95C5-B048-92E1-1CDD29E5AD4E}"/>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5855075" y="5481065"/>
            <a:ext cx="725118" cy="725118"/>
          </a:xfrm>
          <a:prstGeom prst="rect">
            <a:avLst/>
          </a:prstGeom>
        </p:spPr>
      </p:pic>
      <p:pic>
        <p:nvPicPr>
          <p:cNvPr id="46" name="Grafik 45">
            <a:extLst>
              <a:ext uri="{FF2B5EF4-FFF2-40B4-BE49-F238E27FC236}">
                <a16:creationId xmlns:a16="http://schemas.microsoft.com/office/drawing/2014/main" id="{FC477450-4230-4741-B44D-6F6160EBC323}"/>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7335658" y="5481064"/>
            <a:ext cx="737841" cy="737841"/>
          </a:xfrm>
          <a:prstGeom prst="rect">
            <a:avLst/>
          </a:prstGeom>
        </p:spPr>
      </p:pic>
    </p:spTree>
    <p:extLst>
      <p:ext uri="{BB962C8B-B14F-4D97-AF65-F5344CB8AC3E}">
        <p14:creationId xmlns:p14="http://schemas.microsoft.com/office/powerpoint/2010/main" val="3724385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Oval 70">
            <a:extLst>
              <a:ext uri="{FF2B5EF4-FFF2-40B4-BE49-F238E27FC236}">
                <a16:creationId xmlns:a16="http://schemas.microsoft.com/office/drawing/2014/main" id="{6E90CB6D-CE3B-C043-9ABB-F0BD6BFBD7A9}"/>
              </a:ext>
            </a:extLst>
          </p:cNvPr>
          <p:cNvSpPr/>
          <p:nvPr/>
        </p:nvSpPr>
        <p:spPr>
          <a:xfrm>
            <a:off x="9910162" y="350239"/>
            <a:ext cx="306000" cy="306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itel 13">
            <a:extLst>
              <a:ext uri="{FF2B5EF4-FFF2-40B4-BE49-F238E27FC236}">
                <a16:creationId xmlns:a16="http://schemas.microsoft.com/office/drawing/2014/main" id="{AD7BA6EC-F93C-7144-9853-B99AF5BC2AAE}"/>
              </a:ext>
            </a:extLst>
          </p:cNvPr>
          <p:cNvSpPr>
            <a:spLocks noGrp="1"/>
          </p:cNvSpPr>
          <p:nvPr>
            <p:ph type="title"/>
          </p:nvPr>
        </p:nvSpPr>
        <p:spPr>
          <a:xfrm>
            <a:off x="628651" y="503239"/>
            <a:ext cx="6203753" cy="863600"/>
          </a:xfrm>
        </p:spPr>
        <p:txBody>
          <a:bodyPr/>
          <a:lstStyle/>
          <a:p>
            <a:r>
              <a:rPr lang="de-DE" b="1" dirty="0"/>
              <a:t>Infoboxen</a:t>
            </a:r>
            <a:r>
              <a:rPr lang="de-DE" dirty="0"/>
              <a:t> </a:t>
            </a:r>
            <a:r>
              <a:rPr lang="de-DE" dirty="0">
                <a:latin typeface="Calibri Light" panose="020F0302020204030204" pitchFamily="34" charset="0"/>
                <a:cs typeface="Calibri Light" panose="020F0302020204030204" pitchFamily="34" charset="0"/>
              </a:rPr>
              <a:t>(incl. weiterer Formatierungen)</a:t>
            </a:r>
          </a:p>
        </p:txBody>
      </p:sp>
      <p:sp>
        <p:nvSpPr>
          <p:cNvPr id="15" name="Foliennummernplatzhalter 14">
            <a:extLst>
              <a:ext uri="{FF2B5EF4-FFF2-40B4-BE49-F238E27FC236}">
                <a16:creationId xmlns:a16="http://schemas.microsoft.com/office/drawing/2014/main" id="{EABA0AC7-6D66-B74D-AD7B-474E63253298}"/>
              </a:ext>
            </a:extLst>
          </p:cNvPr>
          <p:cNvSpPr>
            <a:spLocks noGrp="1"/>
          </p:cNvSpPr>
          <p:nvPr>
            <p:ph type="sldNum" sz="quarter" idx="12"/>
          </p:nvPr>
        </p:nvSpPr>
        <p:spPr/>
        <p:txBody>
          <a:bodyPr/>
          <a:lstStyle/>
          <a:p>
            <a:fld id="{BA6FFAF3-5CE7-1E4A-B297-9EAF17666F00}" type="slidenum">
              <a:rPr lang="de-DE" smtClean="0"/>
              <a:t>29</a:t>
            </a:fld>
            <a:endParaRPr lang="de-DE"/>
          </a:p>
        </p:txBody>
      </p:sp>
      <p:sp>
        <p:nvSpPr>
          <p:cNvPr id="18" name="Rechteck 17">
            <a:extLst>
              <a:ext uri="{FF2B5EF4-FFF2-40B4-BE49-F238E27FC236}">
                <a16:creationId xmlns:a16="http://schemas.microsoft.com/office/drawing/2014/main" id="{D6BDB212-DAE1-4444-8353-9A00EA003DBC}"/>
              </a:ext>
            </a:extLst>
          </p:cNvPr>
          <p:cNvSpPr/>
          <p:nvPr/>
        </p:nvSpPr>
        <p:spPr>
          <a:xfrm>
            <a:off x="772321" y="1727997"/>
            <a:ext cx="2809080" cy="1064494"/>
          </a:xfrm>
          <a:prstGeom prst="rect">
            <a:avLst/>
          </a:prstGeom>
          <a:solidFill>
            <a:schemeClr val="bg1"/>
          </a:solidFill>
          <a:ln w="6350">
            <a:solidFill>
              <a:schemeClr val="tx1"/>
            </a:solidFill>
          </a:ln>
          <a:effectLst>
            <a:outerShdw dist="63500" dir="2700000" algn="tl" rotWithShape="0">
              <a:schemeClr val="bg1">
                <a:lumMod val="85000"/>
              </a:schemeClr>
            </a:outerShdw>
          </a:effectLst>
        </p:spPr>
        <p:txBody>
          <a:bodyPr wrap="square" lIns="144000" tIns="125999" rIns="90000" bIns="90000">
            <a:spAutoFit/>
          </a:bodyPr>
          <a:lstStyle/>
          <a:p>
            <a:pPr defTabSz="1007943">
              <a:spcBef>
                <a:spcPts val="1200"/>
              </a:spcBef>
            </a:pPr>
            <a:r>
              <a:rPr lang="de-DE" sz="1000" b="1" dirty="0" err="1">
                <a:latin typeface="Calibri" panose="020F0502020204030204" pitchFamily="34" charset="0"/>
                <a:cs typeface="Calibri" panose="020F0502020204030204" pitchFamily="34" charset="0"/>
              </a:rPr>
              <a:t>Lorem</a:t>
            </a:r>
            <a:r>
              <a:rPr lang="de-DE" sz="1000" b="1" dirty="0">
                <a:latin typeface="Calibri" panose="020F0502020204030204" pitchFamily="34" charset="0"/>
                <a:cs typeface="Calibri" panose="020F0502020204030204" pitchFamily="34" charset="0"/>
              </a:rPr>
              <a:t> </a:t>
            </a:r>
            <a:r>
              <a:rPr lang="de-DE" sz="1000" b="1" dirty="0" err="1">
                <a:latin typeface="Calibri" panose="020F0502020204030204" pitchFamily="34" charset="0"/>
                <a:cs typeface="Calibri" panose="020F0502020204030204" pitchFamily="34" charset="0"/>
              </a:rPr>
              <a:t>Ipsum</a:t>
            </a:r>
            <a:r>
              <a:rPr lang="de-DE" sz="1000" b="1" dirty="0">
                <a:latin typeface="Calibri" panose="020F0502020204030204" pitchFamily="34" charset="0"/>
                <a:cs typeface="Calibri" panose="020F0502020204030204" pitchFamily="34" charset="0"/>
              </a:rPr>
              <a:t> </a:t>
            </a:r>
            <a:r>
              <a:rPr lang="de-DE" sz="1000" b="1" dirty="0" err="1">
                <a:latin typeface="Calibri" panose="020F0502020204030204" pitchFamily="34" charset="0"/>
                <a:cs typeface="Calibri" panose="020F0502020204030204" pitchFamily="34" charset="0"/>
              </a:rPr>
              <a:t>dolor</a:t>
            </a:r>
            <a:r>
              <a:rPr lang="de-DE" sz="1000" b="1" dirty="0">
                <a:latin typeface="Calibri" panose="020F0502020204030204" pitchFamily="34" charset="0"/>
                <a:cs typeface="Calibri" panose="020F0502020204030204" pitchFamily="34" charset="0"/>
              </a:rPr>
              <a:t> </a:t>
            </a:r>
            <a:r>
              <a:rPr lang="de-DE" sz="1000" b="1" dirty="0" err="1">
                <a:latin typeface="Calibri" panose="020F0502020204030204" pitchFamily="34" charset="0"/>
                <a:cs typeface="Calibri" panose="020F0502020204030204" pitchFamily="34" charset="0"/>
              </a:rPr>
              <a:t>sit</a:t>
            </a:r>
            <a:r>
              <a:rPr lang="de-DE" sz="1000" b="1" dirty="0">
                <a:latin typeface="Calibri" panose="020F0502020204030204" pitchFamily="34" charset="0"/>
                <a:cs typeface="Calibri" panose="020F0502020204030204" pitchFamily="34" charset="0"/>
              </a:rPr>
              <a:t> </a:t>
            </a:r>
            <a:r>
              <a:rPr lang="de-DE" sz="1000" b="1" dirty="0" err="1">
                <a:latin typeface="Calibri" panose="020F0502020204030204" pitchFamily="34" charset="0"/>
                <a:cs typeface="Calibri" panose="020F0502020204030204" pitchFamily="34" charset="0"/>
              </a:rPr>
              <a:t>ami</a:t>
            </a:r>
            <a:endParaRPr lang="de-DE" sz="1000" b="1" dirty="0">
              <a:latin typeface="Calibri" panose="020F0502020204030204" pitchFamily="34" charset="0"/>
              <a:cs typeface="Calibri" panose="020F0502020204030204" pitchFamily="34" charset="0"/>
            </a:endParaRPr>
          </a:p>
          <a:p>
            <a:pPr defTabSz="1007943">
              <a:spcBef>
                <a:spcPts val="300"/>
              </a:spcBef>
            </a:pPr>
            <a:r>
              <a:rPr lang="de-DE" sz="800" dirty="0" err="1">
                <a:latin typeface="Calibri Light" panose="020F0302020204030204" pitchFamily="34" charset="0"/>
                <a:cs typeface="Calibri Light" panose="020F0302020204030204" pitchFamily="34" charset="0"/>
              </a:rPr>
              <a:t>Ut</a:t>
            </a:r>
            <a:r>
              <a:rPr lang="de-DE" sz="800" dirty="0">
                <a:latin typeface="Calibri Light" panose="020F0302020204030204" pitchFamily="34" charset="0"/>
                <a:cs typeface="Calibri Light" panose="020F0302020204030204" pitchFamily="34" charset="0"/>
              </a:rPr>
              <a:t> </a:t>
            </a:r>
            <a:r>
              <a:rPr lang="de-DE" sz="800" dirty="0" err="1">
                <a:latin typeface="Calibri Light" panose="020F0302020204030204" pitchFamily="34" charset="0"/>
                <a:cs typeface="Calibri Light" panose="020F0302020204030204" pitchFamily="34" charset="0"/>
              </a:rPr>
              <a:t>wisi</a:t>
            </a:r>
            <a:r>
              <a:rPr lang="de-DE" sz="800" dirty="0">
                <a:latin typeface="Calibri Light" panose="020F0302020204030204" pitchFamily="34" charset="0"/>
                <a:cs typeface="Calibri Light" panose="020F0302020204030204" pitchFamily="34" charset="0"/>
              </a:rPr>
              <a:t> </a:t>
            </a:r>
            <a:r>
              <a:rPr lang="de-DE" sz="800" dirty="0" err="1">
                <a:latin typeface="Calibri Light" panose="020F0302020204030204" pitchFamily="34" charset="0"/>
                <a:cs typeface="Calibri Light" panose="020F0302020204030204" pitchFamily="34" charset="0"/>
              </a:rPr>
              <a:t>enim</a:t>
            </a:r>
            <a:r>
              <a:rPr lang="de-DE" sz="800" dirty="0">
                <a:latin typeface="Calibri Light" panose="020F0302020204030204" pitchFamily="34" charset="0"/>
                <a:cs typeface="Calibri Light" panose="020F0302020204030204" pitchFamily="34" charset="0"/>
              </a:rPr>
              <a:t> ad minim </a:t>
            </a:r>
            <a:r>
              <a:rPr lang="de-DE" sz="800" dirty="0" err="1">
                <a:latin typeface="Calibri Light" panose="020F0302020204030204" pitchFamily="34" charset="0"/>
                <a:cs typeface="Calibri Light" panose="020F0302020204030204" pitchFamily="34" charset="0"/>
              </a:rPr>
              <a:t>veniam</a:t>
            </a:r>
            <a:r>
              <a:rPr lang="de-DE" sz="800" dirty="0">
                <a:latin typeface="Calibri Light" panose="020F0302020204030204" pitchFamily="34" charset="0"/>
                <a:cs typeface="Calibri Light" panose="020F0302020204030204" pitchFamily="34" charset="0"/>
              </a:rPr>
              <a:t>, </a:t>
            </a:r>
            <a:r>
              <a:rPr lang="de-DE" sz="800" dirty="0" err="1">
                <a:latin typeface="Calibri Light" panose="020F0302020204030204" pitchFamily="34" charset="0"/>
                <a:cs typeface="Calibri Light" panose="020F0302020204030204" pitchFamily="34" charset="0"/>
              </a:rPr>
              <a:t>quis</a:t>
            </a:r>
            <a:r>
              <a:rPr lang="de-DE" sz="800" dirty="0">
                <a:latin typeface="Calibri Light" panose="020F0302020204030204" pitchFamily="34" charset="0"/>
                <a:cs typeface="Calibri Light" panose="020F0302020204030204" pitchFamily="34" charset="0"/>
              </a:rPr>
              <a:t> </a:t>
            </a:r>
            <a:r>
              <a:rPr lang="de-DE" sz="800" dirty="0" err="1">
                <a:latin typeface="Calibri Light" panose="020F0302020204030204" pitchFamily="34" charset="0"/>
                <a:cs typeface="Calibri Light" panose="020F0302020204030204" pitchFamily="34" charset="0"/>
              </a:rPr>
              <a:t>nostrud</a:t>
            </a:r>
            <a:r>
              <a:rPr lang="de-DE" sz="800" dirty="0">
                <a:latin typeface="Calibri Light" panose="020F0302020204030204" pitchFamily="34" charset="0"/>
                <a:cs typeface="Calibri Light" panose="020F0302020204030204" pitchFamily="34" charset="0"/>
              </a:rPr>
              <a:t> </a:t>
            </a:r>
            <a:r>
              <a:rPr lang="de-DE" sz="800" dirty="0" err="1">
                <a:latin typeface="Calibri Light" panose="020F0302020204030204" pitchFamily="34" charset="0"/>
                <a:cs typeface="Calibri Light" panose="020F0302020204030204" pitchFamily="34" charset="0"/>
              </a:rPr>
              <a:t>exerci</a:t>
            </a:r>
            <a:r>
              <a:rPr lang="de-DE" sz="800" dirty="0">
                <a:latin typeface="Calibri Light" panose="020F0302020204030204" pitchFamily="34" charset="0"/>
                <a:cs typeface="Calibri Light" panose="020F0302020204030204" pitchFamily="34" charset="0"/>
              </a:rPr>
              <a:t> </a:t>
            </a:r>
            <a:r>
              <a:rPr lang="de-DE" sz="800" dirty="0" err="1">
                <a:latin typeface="Calibri Light" panose="020F0302020204030204" pitchFamily="34" charset="0"/>
                <a:cs typeface="Calibri Light" panose="020F0302020204030204" pitchFamily="34" charset="0"/>
              </a:rPr>
              <a:t>tation</a:t>
            </a:r>
            <a:r>
              <a:rPr lang="de-DE" sz="800" dirty="0">
                <a:latin typeface="Calibri Light" panose="020F0302020204030204" pitchFamily="34" charset="0"/>
                <a:cs typeface="Calibri Light" panose="020F0302020204030204" pitchFamily="34" charset="0"/>
              </a:rPr>
              <a:t> </a:t>
            </a:r>
            <a:r>
              <a:rPr lang="de-DE" sz="800" dirty="0" err="1">
                <a:latin typeface="Calibri Light" panose="020F0302020204030204" pitchFamily="34" charset="0"/>
                <a:cs typeface="Calibri Light" panose="020F0302020204030204" pitchFamily="34" charset="0"/>
              </a:rPr>
              <a:t>ullamcorper</a:t>
            </a:r>
            <a:r>
              <a:rPr lang="de-DE" sz="800" dirty="0">
                <a:latin typeface="Calibri Light" panose="020F0302020204030204" pitchFamily="34" charset="0"/>
                <a:cs typeface="Calibri Light" panose="020F0302020204030204" pitchFamily="34" charset="0"/>
              </a:rPr>
              <a:t> </a:t>
            </a:r>
            <a:r>
              <a:rPr lang="de-DE" sz="800" dirty="0" err="1">
                <a:latin typeface="Calibri Light" panose="020F0302020204030204" pitchFamily="34" charset="0"/>
                <a:cs typeface="Calibri Light" panose="020F0302020204030204" pitchFamily="34" charset="0"/>
              </a:rPr>
              <a:t>suscipit</a:t>
            </a:r>
            <a:r>
              <a:rPr lang="de-DE" sz="800" dirty="0">
                <a:latin typeface="Calibri Light" panose="020F0302020204030204" pitchFamily="34" charset="0"/>
                <a:cs typeface="Calibri Light" panose="020F0302020204030204" pitchFamily="34" charset="0"/>
              </a:rPr>
              <a:t> </a:t>
            </a:r>
            <a:r>
              <a:rPr lang="de-DE" sz="800" dirty="0" err="1">
                <a:latin typeface="Calibri Light" panose="020F0302020204030204" pitchFamily="34" charset="0"/>
                <a:cs typeface="Calibri Light" panose="020F0302020204030204" pitchFamily="34" charset="0"/>
              </a:rPr>
              <a:t>lobortis</a:t>
            </a:r>
            <a:r>
              <a:rPr lang="de-DE" sz="800" dirty="0">
                <a:latin typeface="Calibri Light" panose="020F0302020204030204" pitchFamily="34" charset="0"/>
                <a:cs typeface="Calibri Light" panose="020F0302020204030204" pitchFamily="34" charset="0"/>
              </a:rPr>
              <a:t> </a:t>
            </a:r>
            <a:r>
              <a:rPr lang="de-DE" sz="800" dirty="0" err="1">
                <a:latin typeface="Calibri Light" panose="020F0302020204030204" pitchFamily="34" charset="0"/>
                <a:cs typeface="Calibri Light" panose="020F0302020204030204" pitchFamily="34" charset="0"/>
              </a:rPr>
              <a:t>nisl</a:t>
            </a:r>
            <a:r>
              <a:rPr lang="de-DE" sz="800" dirty="0">
                <a:latin typeface="Calibri Light" panose="020F0302020204030204" pitchFamily="34" charset="0"/>
                <a:cs typeface="Calibri Light" panose="020F0302020204030204" pitchFamily="34" charset="0"/>
              </a:rPr>
              <a:t> </a:t>
            </a:r>
            <a:r>
              <a:rPr lang="de-DE" sz="800" dirty="0" err="1">
                <a:latin typeface="Calibri Light" panose="020F0302020204030204" pitchFamily="34" charset="0"/>
                <a:cs typeface="Calibri Light" panose="020F0302020204030204" pitchFamily="34" charset="0"/>
              </a:rPr>
              <a:t>ut</a:t>
            </a:r>
            <a:r>
              <a:rPr lang="de-DE" sz="800" dirty="0">
                <a:latin typeface="Calibri Light" panose="020F0302020204030204" pitchFamily="34" charset="0"/>
                <a:cs typeface="Calibri Light" panose="020F0302020204030204" pitchFamily="34" charset="0"/>
              </a:rPr>
              <a:t> </a:t>
            </a:r>
            <a:r>
              <a:rPr lang="de-DE" sz="800" dirty="0" err="1">
                <a:latin typeface="Calibri Light" panose="020F0302020204030204" pitchFamily="34" charset="0"/>
                <a:cs typeface="Calibri Light" panose="020F0302020204030204" pitchFamily="34" charset="0"/>
              </a:rPr>
              <a:t>aliquip</a:t>
            </a:r>
            <a:r>
              <a:rPr lang="de-DE" sz="800" dirty="0">
                <a:latin typeface="Calibri Light" panose="020F0302020204030204" pitchFamily="34" charset="0"/>
                <a:cs typeface="Calibri Light" panose="020F0302020204030204" pitchFamily="34" charset="0"/>
              </a:rPr>
              <a:t> ex </a:t>
            </a:r>
            <a:r>
              <a:rPr lang="de-DE" sz="800" dirty="0" err="1">
                <a:latin typeface="Calibri Light" panose="020F0302020204030204" pitchFamily="34" charset="0"/>
                <a:cs typeface="Calibri Light" panose="020F0302020204030204" pitchFamily="34" charset="0"/>
              </a:rPr>
              <a:t>ea</a:t>
            </a:r>
            <a:r>
              <a:rPr lang="de-DE" sz="800" dirty="0">
                <a:latin typeface="Calibri Light" panose="020F0302020204030204" pitchFamily="34" charset="0"/>
                <a:cs typeface="Calibri Light" panose="020F0302020204030204" pitchFamily="34" charset="0"/>
              </a:rPr>
              <a:t> commodo </a:t>
            </a:r>
            <a:r>
              <a:rPr lang="de-DE" sz="800" dirty="0" err="1">
                <a:latin typeface="Calibri Light" panose="020F0302020204030204" pitchFamily="34" charset="0"/>
                <a:cs typeface="Calibri Light" panose="020F0302020204030204" pitchFamily="34" charset="0"/>
              </a:rPr>
              <a:t>consequat</a:t>
            </a:r>
            <a:r>
              <a:rPr lang="de-DE" sz="800" dirty="0">
                <a:latin typeface="Calibri Light" panose="020F0302020204030204" pitchFamily="34" charset="0"/>
                <a:cs typeface="Calibri Light" panose="020F0302020204030204" pitchFamily="34" charset="0"/>
              </a:rPr>
              <a:t>. Duis </a:t>
            </a:r>
            <a:r>
              <a:rPr lang="de-DE" sz="800" dirty="0" err="1">
                <a:latin typeface="Calibri Light" panose="020F0302020204030204" pitchFamily="34" charset="0"/>
                <a:cs typeface="Calibri Light" panose="020F0302020204030204" pitchFamily="34" charset="0"/>
              </a:rPr>
              <a:t>autem</a:t>
            </a:r>
            <a:r>
              <a:rPr lang="de-DE" sz="800" dirty="0">
                <a:latin typeface="Calibri Light" panose="020F0302020204030204" pitchFamily="34" charset="0"/>
                <a:cs typeface="Calibri Light" panose="020F0302020204030204" pitchFamily="34" charset="0"/>
              </a:rPr>
              <a:t> </a:t>
            </a:r>
            <a:r>
              <a:rPr lang="de-DE" sz="800" dirty="0" err="1">
                <a:latin typeface="Calibri Light" panose="020F0302020204030204" pitchFamily="34" charset="0"/>
                <a:cs typeface="Calibri Light" panose="020F0302020204030204" pitchFamily="34" charset="0"/>
              </a:rPr>
              <a:t>vel</a:t>
            </a:r>
            <a:r>
              <a:rPr lang="de-DE" sz="800" dirty="0">
                <a:latin typeface="Calibri Light" panose="020F0302020204030204" pitchFamily="34" charset="0"/>
                <a:cs typeface="Calibri Light" panose="020F0302020204030204" pitchFamily="34" charset="0"/>
              </a:rPr>
              <a:t> </a:t>
            </a:r>
            <a:r>
              <a:rPr lang="de-DE" sz="800" dirty="0" err="1">
                <a:latin typeface="Calibri Light" panose="020F0302020204030204" pitchFamily="34" charset="0"/>
                <a:cs typeface="Calibri Light" panose="020F0302020204030204" pitchFamily="34" charset="0"/>
              </a:rPr>
              <a:t>eum</a:t>
            </a:r>
            <a:r>
              <a:rPr lang="de-DE" sz="800" dirty="0">
                <a:latin typeface="Calibri Light" panose="020F0302020204030204" pitchFamily="34" charset="0"/>
                <a:cs typeface="Calibri Light" panose="020F0302020204030204" pitchFamily="34" charset="0"/>
              </a:rPr>
              <a:t> </a:t>
            </a:r>
            <a:r>
              <a:rPr lang="de-DE" sz="800" dirty="0" err="1">
                <a:latin typeface="Calibri Light" panose="020F0302020204030204" pitchFamily="34" charset="0"/>
                <a:cs typeface="Calibri Light" panose="020F0302020204030204" pitchFamily="34" charset="0"/>
              </a:rPr>
              <a:t>iriure</a:t>
            </a:r>
            <a:r>
              <a:rPr lang="de-DE" sz="800" dirty="0">
                <a:latin typeface="Calibri Light" panose="020F0302020204030204" pitchFamily="34" charset="0"/>
                <a:cs typeface="Calibri Light" panose="020F0302020204030204" pitchFamily="34" charset="0"/>
              </a:rPr>
              <a:t> </a:t>
            </a:r>
            <a:r>
              <a:rPr lang="de-DE" sz="800" dirty="0" err="1">
                <a:latin typeface="Calibri Light" panose="020F0302020204030204" pitchFamily="34" charset="0"/>
                <a:cs typeface="Calibri Light" panose="020F0302020204030204" pitchFamily="34" charset="0"/>
              </a:rPr>
              <a:t>dolor</a:t>
            </a:r>
            <a:r>
              <a:rPr lang="de-DE" sz="800" dirty="0">
                <a:latin typeface="Calibri Light" panose="020F0302020204030204" pitchFamily="34" charset="0"/>
                <a:cs typeface="Calibri Light" panose="020F0302020204030204" pitchFamily="34" charset="0"/>
              </a:rPr>
              <a:t> in </a:t>
            </a:r>
            <a:r>
              <a:rPr lang="de-DE" sz="800" dirty="0" err="1">
                <a:latin typeface="Calibri Light" panose="020F0302020204030204" pitchFamily="34" charset="0"/>
                <a:cs typeface="Calibri Light" panose="020F0302020204030204" pitchFamily="34" charset="0"/>
              </a:rPr>
              <a:t>hendrerit</a:t>
            </a:r>
            <a:r>
              <a:rPr lang="de-DE" sz="800" dirty="0">
                <a:latin typeface="Calibri Light" panose="020F0302020204030204" pitchFamily="34" charset="0"/>
                <a:cs typeface="Calibri Light" panose="020F0302020204030204" pitchFamily="34" charset="0"/>
              </a:rPr>
              <a:t> in </a:t>
            </a:r>
            <a:r>
              <a:rPr lang="de-DE" sz="800" dirty="0" err="1">
                <a:latin typeface="Calibri Light" panose="020F0302020204030204" pitchFamily="34" charset="0"/>
                <a:cs typeface="Calibri Light" panose="020F0302020204030204" pitchFamily="34" charset="0"/>
              </a:rPr>
              <a:t>vulputate</a:t>
            </a:r>
            <a:r>
              <a:rPr lang="de-DE" sz="800" dirty="0">
                <a:latin typeface="Calibri Light" panose="020F0302020204030204" pitchFamily="34" charset="0"/>
                <a:cs typeface="Calibri Light" panose="020F0302020204030204" pitchFamily="34" charset="0"/>
              </a:rPr>
              <a:t> </a:t>
            </a:r>
            <a:r>
              <a:rPr lang="de-DE" sz="800" dirty="0" err="1">
                <a:latin typeface="Calibri Light" panose="020F0302020204030204" pitchFamily="34" charset="0"/>
                <a:cs typeface="Calibri Light" panose="020F0302020204030204" pitchFamily="34" charset="0"/>
              </a:rPr>
              <a:t>velit</a:t>
            </a:r>
            <a:r>
              <a:rPr lang="de-DE" sz="800" dirty="0">
                <a:latin typeface="Calibri Light" panose="020F0302020204030204" pitchFamily="34" charset="0"/>
                <a:cs typeface="Calibri Light" panose="020F0302020204030204" pitchFamily="34" charset="0"/>
              </a:rPr>
              <a:t> esse </a:t>
            </a:r>
            <a:r>
              <a:rPr lang="de-DE" sz="800" dirty="0" err="1">
                <a:latin typeface="Calibri Light" panose="020F0302020204030204" pitchFamily="34" charset="0"/>
                <a:cs typeface="Calibri Light" panose="020F0302020204030204" pitchFamily="34" charset="0"/>
              </a:rPr>
              <a:t>molestie</a:t>
            </a:r>
            <a:r>
              <a:rPr lang="de-DE" sz="800" dirty="0">
                <a:latin typeface="Calibri Light" panose="020F0302020204030204" pitchFamily="34" charset="0"/>
                <a:cs typeface="Calibri Light" panose="020F0302020204030204" pitchFamily="34" charset="0"/>
              </a:rPr>
              <a:t> </a:t>
            </a:r>
            <a:r>
              <a:rPr lang="de-DE" sz="800" dirty="0" err="1">
                <a:latin typeface="Calibri Light" panose="020F0302020204030204" pitchFamily="34" charset="0"/>
                <a:cs typeface="Calibri Light" panose="020F0302020204030204" pitchFamily="34" charset="0"/>
              </a:rPr>
              <a:t>consequa</a:t>
            </a:r>
            <a:r>
              <a:rPr lang="de-DE" sz="800" dirty="0">
                <a:latin typeface="Calibri Light" panose="020F0302020204030204" pitchFamily="34" charset="0"/>
                <a:cs typeface="Calibri Light" panose="020F0302020204030204" pitchFamily="34" charset="0"/>
              </a:rPr>
              <a:t>.</a:t>
            </a:r>
          </a:p>
          <a:p>
            <a:pPr defTabSz="1007943">
              <a:spcBef>
                <a:spcPts val="300"/>
              </a:spcBef>
            </a:pPr>
            <a:r>
              <a:rPr lang="de-DE" sz="800" dirty="0">
                <a:solidFill>
                  <a:schemeClr val="tx1">
                    <a:lumMod val="50000"/>
                    <a:lumOff val="50000"/>
                  </a:schemeClr>
                </a:solidFill>
                <a:latin typeface="Calibri Light" panose="020F0302020204030204" pitchFamily="34" charset="0"/>
                <a:cs typeface="Calibri Light" panose="020F0302020204030204" pitchFamily="34" charset="0"/>
                <a:hlinkClick r:id="rId2">
                  <a:extLst>
                    <a:ext uri="{A12FA001-AC4F-418D-AE19-62706E023703}">
                      <ahyp:hlinkClr xmlns:ahyp="http://schemas.microsoft.com/office/drawing/2018/hyperlinkcolor" val="tx"/>
                    </a:ext>
                  </a:extLst>
                </a:hlinkClick>
              </a:rPr>
              <a:t>www.google.de</a:t>
            </a:r>
            <a:endParaRPr lang="de-DE" sz="800" dirty="0">
              <a:solidFill>
                <a:schemeClr val="tx1">
                  <a:lumMod val="50000"/>
                  <a:lumOff val="50000"/>
                </a:schemeClr>
              </a:solidFill>
              <a:latin typeface="Calibri Light" panose="020F0302020204030204" pitchFamily="34" charset="0"/>
              <a:cs typeface="Calibri Light" panose="020F0302020204030204" pitchFamily="34" charset="0"/>
            </a:endParaRPr>
          </a:p>
        </p:txBody>
      </p:sp>
      <p:sp>
        <p:nvSpPr>
          <p:cNvPr id="39" name="Textfeld 38">
            <a:extLst>
              <a:ext uri="{FF2B5EF4-FFF2-40B4-BE49-F238E27FC236}">
                <a16:creationId xmlns:a16="http://schemas.microsoft.com/office/drawing/2014/main" id="{7ECD5BFE-B36A-4A4A-BC36-57A2E1C0B38E}"/>
              </a:ext>
            </a:extLst>
          </p:cNvPr>
          <p:cNvSpPr txBox="1"/>
          <p:nvPr/>
        </p:nvSpPr>
        <p:spPr>
          <a:xfrm>
            <a:off x="772320" y="4513974"/>
            <a:ext cx="2112117" cy="369332"/>
          </a:xfrm>
          <a:prstGeom prst="rect">
            <a:avLst/>
          </a:prstGeom>
          <a:noFill/>
        </p:spPr>
        <p:txBody>
          <a:bodyPr wrap="none" rtlCol="0">
            <a:spAutoFit/>
          </a:bodyPr>
          <a:lstStyle/>
          <a:p>
            <a:r>
              <a:rPr lang="de-DE">
                <a:solidFill>
                  <a:schemeClr val="bg1">
                    <a:lumMod val="85000"/>
                  </a:schemeClr>
                </a:solidFill>
                <a:latin typeface="Calibri Light" panose="020F0302020204030204" pitchFamily="34" charset="0"/>
                <a:cs typeface="Calibri Light" panose="020F0302020204030204" pitchFamily="34" charset="0"/>
              </a:rPr>
              <a:t>Übung/Aktivaufgabe</a:t>
            </a:r>
          </a:p>
        </p:txBody>
      </p:sp>
      <p:sp>
        <p:nvSpPr>
          <p:cNvPr id="40" name="Textfeld 39">
            <a:extLst>
              <a:ext uri="{FF2B5EF4-FFF2-40B4-BE49-F238E27FC236}">
                <a16:creationId xmlns:a16="http://schemas.microsoft.com/office/drawing/2014/main" id="{11028564-FC0B-2D47-AD3E-4492A1585EDA}"/>
              </a:ext>
            </a:extLst>
          </p:cNvPr>
          <p:cNvSpPr txBox="1"/>
          <p:nvPr/>
        </p:nvSpPr>
        <p:spPr>
          <a:xfrm>
            <a:off x="4023324" y="4513974"/>
            <a:ext cx="1112356" cy="369332"/>
          </a:xfrm>
          <a:prstGeom prst="rect">
            <a:avLst/>
          </a:prstGeom>
          <a:noFill/>
        </p:spPr>
        <p:txBody>
          <a:bodyPr wrap="none" rtlCol="0">
            <a:spAutoFit/>
          </a:bodyPr>
          <a:lstStyle/>
          <a:p>
            <a:r>
              <a:rPr lang="de-DE">
                <a:solidFill>
                  <a:schemeClr val="bg1">
                    <a:lumMod val="85000"/>
                  </a:schemeClr>
                </a:solidFill>
                <a:latin typeface="Calibri Light" panose="020F0302020204030204" pitchFamily="34" charset="0"/>
                <a:cs typeface="Calibri Light" panose="020F0302020204030204" pitchFamily="34" charset="0"/>
              </a:rPr>
              <a:t>Definition</a:t>
            </a:r>
          </a:p>
        </p:txBody>
      </p:sp>
      <p:sp>
        <p:nvSpPr>
          <p:cNvPr id="43" name="Textfeld 42">
            <a:extLst>
              <a:ext uri="{FF2B5EF4-FFF2-40B4-BE49-F238E27FC236}">
                <a16:creationId xmlns:a16="http://schemas.microsoft.com/office/drawing/2014/main" id="{221DBD02-94F0-8D40-98E8-4E39ED1BB122}"/>
              </a:ext>
            </a:extLst>
          </p:cNvPr>
          <p:cNvSpPr txBox="1"/>
          <p:nvPr/>
        </p:nvSpPr>
        <p:spPr>
          <a:xfrm>
            <a:off x="772320" y="6325045"/>
            <a:ext cx="2716128" cy="369332"/>
          </a:xfrm>
          <a:prstGeom prst="rect">
            <a:avLst/>
          </a:prstGeom>
          <a:noFill/>
        </p:spPr>
        <p:txBody>
          <a:bodyPr wrap="none" rtlCol="0">
            <a:spAutoFit/>
          </a:bodyPr>
          <a:lstStyle/>
          <a:p>
            <a:r>
              <a:rPr lang="de-DE">
                <a:solidFill>
                  <a:schemeClr val="bg1">
                    <a:lumMod val="85000"/>
                  </a:schemeClr>
                </a:solidFill>
                <a:latin typeface="Calibri Light" panose="020F0302020204030204" pitchFamily="34" charset="0"/>
                <a:cs typeface="Calibri Light" panose="020F0302020204030204" pitchFamily="34" charset="0"/>
              </a:rPr>
              <a:t>Hinweis/Zusatzinformation</a:t>
            </a:r>
          </a:p>
        </p:txBody>
      </p:sp>
      <p:sp>
        <p:nvSpPr>
          <p:cNvPr id="63" name="Textfeld 62">
            <a:extLst>
              <a:ext uri="{FF2B5EF4-FFF2-40B4-BE49-F238E27FC236}">
                <a16:creationId xmlns:a16="http://schemas.microsoft.com/office/drawing/2014/main" id="{17E007DD-5195-944A-9271-9E0F8768C8E4}"/>
              </a:ext>
            </a:extLst>
          </p:cNvPr>
          <p:cNvSpPr txBox="1"/>
          <p:nvPr/>
        </p:nvSpPr>
        <p:spPr>
          <a:xfrm>
            <a:off x="7110413" y="2804142"/>
            <a:ext cx="604524" cy="369332"/>
          </a:xfrm>
          <a:prstGeom prst="rect">
            <a:avLst/>
          </a:prstGeom>
          <a:noFill/>
        </p:spPr>
        <p:txBody>
          <a:bodyPr wrap="none" rtlCol="0">
            <a:spAutoFit/>
          </a:bodyPr>
          <a:lstStyle/>
          <a:p>
            <a:r>
              <a:rPr lang="de-DE">
                <a:solidFill>
                  <a:schemeClr val="bg1">
                    <a:lumMod val="85000"/>
                  </a:schemeClr>
                </a:solidFill>
                <a:latin typeface="Calibri Light" panose="020F0302020204030204" pitchFamily="34" charset="0"/>
                <a:cs typeface="Calibri Light" panose="020F0302020204030204" pitchFamily="34" charset="0"/>
              </a:rPr>
              <a:t>Zitat</a:t>
            </a:r>
          </a:p>
        </p:txBody>
      </p:sp>
      <p:sp>
        <p:nvSpPr>
          <p:cNvPr id="64" name="Textfeld 63">
            <a:extLst>
              <a:ext uri="{FF2B5EF4-FFF2-40B4-BE49-F238E27FC236}">
                <a16:creationId xmlns:a16="http://schemas.microsoft.com/office/drawing/2014/main" id="{9F1DF063-BD7B-4049-8783-6953BB3D0DB0}"/>
              </a:ext>
            </a:extLst>
          </p:cNvPr>
          <p:cNvSpPr txBox="1"/>
          <p:nvPr/>
        </p:nvSpPr>
        <p:spPr>
          <a:xfrm>
            <a:off x="7110413" y="6325045"/>
            <a:ext cx="728084" cy="369332"/>
          </a:xfrm>
          <a:prstGeom prst="rect">
            <a:avLst/>
          </a:prstGeom>
          <a:noFill/>
        </p:spPr>
        <p:txBody>
          <a:bodyPr wrap="none" rtlCol="0">
            <a:spAutoFit/>
          </a:bodyPr>
          <a:lstStyle/>
          <a:p>
            <a:r>
              <a:rPr lang="de-DE">
                <a:solidFill>
                  <a:schemeClr val="bg1">
                    <a:lumMod val="85000"/>
                  </a:schemeClr>
                </a:solidFill>
                <a:latin typeface="Calibri Light" panose="020F0302020204030204" pitchFamily="34" charset="0"/>
                <a:cs typeface="Calibri Light" panose="020F0302020204030204" pitchFamily="34" charset="0"/>
              </a:rPr>
              <a:t>Video</a:t>
            </a:r>
          </a:p>
        </p:txBody>
      </p:sp>
      <p:sp>
        <p:nvSpPr>
          <p:cNvPr id="65" name="Textfeld 64">
            <a:extLst>
              <a:ext uri="{FF2B5EF4-FFF2-40B4-BE49-F238E27FC236}">
                <a16:creationId xmlns:a16="http://schemas.microsoft.com/office/drawing/2014/main" id="{7737917B-286F-E546-92BA-E95080A1B44C}"/>
              </a:ext>
            </a:extLst>
          </p:cNvPr>
          <p:cNvSpPr txBox="1"/>
          <p:nvPr/>
        </p:nvSpPr>
        <p:spPr>
          <a:xfrm>
            <a:off x="4012450" y="6325045"/>
            <a:ext cx="910827" cy="369332"/>
          </a:xfrm>
          <a:prstGeom prst="rect">
            <a:avLst/>
          </a:prstGeom>
          <a:noFill/>
        </p:spPr>
        <p:txBody>
          <a:bodyPr wrap="none" rtlCol="0">
            <a:spAutoFit/>
          </a:bodyPr>
          <a:lstStyle/>
          <a:p>
            <a:r>
              <a:rPr lang="de-DE">
                <a:solidFill>
                  <a:schemeClr val="bg1">
                    <a:lumMod val="85000"/>
                  </a:schemeClr>
                </a:solidFill>
                <a:latin typeface="Calibri Light" panose="020F0302020204030204" pitchFamily="34" charset="0"/>
                <a:cs typeface="Calibri Light" panose="020F0302020204030204" pitchFamily="34" charset="0"/>
              </a:rPr>
              <a:t>Beispiel</a:t>
            </a:r>
          </a:p>
        </p:txBody>
      </p:sp>
      <p:sp>
        <p:nvSpPr>
          <p:cNvPr id="70" name="Oval 69">
            <a:extLst>
              <a:ext uri="{FF2B5EF4-FFF2-40B4-BE49-F238E27FC236}">
                <a16:creationId xmlns:a16="http://schemas.microsoft.com/office/drawing/2014/main" id="{0A2F18B7-E2EC-9041-B4BB-E4F782397B75}"/>
              </a:ext>
            </a:extLst>
          </p:cNvPr>
          <p:cNvSpPr/>
          <p:nvPr/>
        </p:nvSpPr>
        <p:spPr>
          <a:xfrm>
            <a:off x="619321" y="1574997"/>
            <a:ext cx="306000" cy="306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Rechteck 71">
            <a:extLst>
              <a:ext uri="{FF2B5EF4-FFF2-40B4-BE49-F238E27FC236}">
                <a16:creationId xmlns:a16="http://schemas.microsoft.com/office/drawing/2014/main" id="{5CF4870D-EBE2-6148-83C4-07FADC1F5E36}"/>
              </a:ext>
            </a:extLst>
          </p:cNvPr>
          <p:cNvSpPr/>
          <p:nvPr/>
        </p:nvSpPr>
        <p:spPr>
          <a:xfrm>
            <a:off x="9541422" y="350239"/>
            <a:ext cx="306000" cy="30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Oval 72">
            <a:extLst>
              <a:ext uri="{FF2B5EF4-FFF2-40B4-BE49-F238E27FC236}">
                <a16:creationId xmlns:a16="http://schemas.microsoft.com/office/drawing/2014/main" id="{CA1377C5-3020-C949-8E99-E8C38F816647}"/>
              </a:ext>
            </a:extLst>
          </p:cNvPr>
          <p:cNvSpPr/>
          <p:nvPr/>
        </p:nvSpPr>
        <p:spPr>
          <a:xfrm>
            <a:off x="692496" y="1648172"/>
            <a:ext cx="159651" cy="159651"/>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Rechteck 73">
            <a:extLst>
              <a:ext uri="{FF2B5EF4-FFF2-40B4-BE49-F238E27FC236}">
                <a16:creationId xmlns:a16="http://schemas.microsoft.com/office/drawing/2014/main" id="{B909EEB5-EA2D-3148-AA28-89F071908C8C}"/>
              </a:ext>
            </a:extLst>
          </p:cNvPr>
          <p:cNvSpPr/>
          <p:nvPr/>
        </p:nvSpPr>
        <p:spPr>
          <a:xfrm>
            <a:off x="772321" y="3434091"/>
            <a:ext cx="2809080" cy="1079883"/>
          </a:xfrm>
          <a:prstGeom prst="rect">
            <a:avLst/>
          </a:prstGeom>
          <a:solidFill>
            <a:schemeClr val="bg1"/>
          </a:solidFill>
          <a:ln w="6350">
            <a:solidFill>
              <a:schemeClr val="accent4"/>
            </a:solidFill>
          </a:ln>
          <a:effectLst>
            <a:outerShdw dist="63500" dir="2700000" algn="tl" rotWithShape="0">
              <a:schemeClr val="accent4">
                <a:lumMod val="20000"/>
                <a:lumOff val="80000"/>
              </a:schemeClr>
            </a:outerShdw>
          </a:effectLst>
        </p:spPr>
        <p:txBody>
          <a:bodyPr wrap="square" lIns="144000" tIns="125999" rIns="90000" bIns="90000">
            <a:spAutoFit/>
          </a:bodyPr>
          <a:lstStyle/>
          <a:p>
            <a:pPr defTabSz="1007943">
              <a:spcBef>
                <a:spcPts val="1200"/>
              </a:spcBef>
            </a:pPr>
            <a:r>
              <a:rPr lang="de-DE" sz="1000" b="1">
                <a:solidFill>
                  <a:schemeClr val="accent4"/>
                </a:solidFill>
                <a:latin typeface="Calibri" panose="020F0502020204030204" pitchFamily="34" charset="0"/>
                <a:cs typeface="Calibri" panose="020F0502020204030204" pitchFamily="34" charset="0"/>
              </a:rPr>
              <a:t>Lorem Ipsum dolor sit ami</a:t>
            </a:r>
          </a:p>
          <a:p>
            <a:pPr defTabSz="1007943">
              <a:spcBef>
                <a:spcPts val="300"/>
              </a:spcBef>
            </a:pPr>
            <a:r>
              <a:rPr lang="de-DE" sz="800">
                <a:solidFill>
                  <a:schemeClr val="accent4"/>
                </a:solidFill>
                <a:latin typeface="Calibri Light" panose="020F0302020204030204" pitchFamily="34" charset="0"/>
                <a:cs typeface="Calibri Light" panose="020F0302020204030204" pitchFamily="34" charset="0"/>
              </a:rPr>
              <a:t>Ut wisi enim ad minim veniam, quis nostrud exerci tation ullamcorper suscipit lobortis nisl ut aliquip ex ea commodo consequat. Duis autem vel eum iriure dolor in hendrerit in vulputate velit esse molestie consequa.</a:t>
            </a:r>
          </a:p>
          <a:p>
            <a:pPr defTabSz="1007943">
              <a:spcBef>
                <a:spcPts val="300"/>
              </a:spcBef>
            </a:pPr>
            <a:r>
              <a:rPr lang="de-DE" sz="800">
                <a:solidFill>
                  <a:schemeClr val="accent4"/>
                </a:solidFill>
                <a:latin typeface="Calibri Light" panose="020F0302020204030204" pitchFamily="34" charset="0"/>
                <a:cs typeface="Calibri Light" panose="020F0302020204030204" pitchFamily="34" charset="0"/>
                <a:hlinkClick r:id="rId2">
                  <a:extLst>
                    <a:ext uri="{A12FA001-AC4F-418D-AE19-62706E023703}">
                      <ahyp:hlinkClr xmlns:ahyp="http://schemas.microsoft.com/office/drawing/2018/hyperlinkcolor" val="tx"/>
                    </a:ext>
                  </a:extLst>
                </a:hlinkClick>
              </a:rPr>
              <a:t>www.google.de</a:t>
            </a:r>
            <a:endParaRPr lang="de-DE" sz="800">
              <a:solidFill>
                <a:schemeClr val="accent4"/>
              </a:solidFill>
              <a:latin typeface="Calibri Light" panose="020F0302020204030204" pitchFamily="34" charset="0"/>
              <a:cs typeface="Calibri Light" panose="020F0302020204030204" pitchFamily="34" charset="0"/>
            </a:endParaRPr>
          </a:p>
        </p:txBody>
      </p:sp>
      <p:sp>
        <p:nvSpPr>
          <p:cNvPr id="75" name="Oval 74">
            <a:extLst>
              <a:ext uri="{FF2B5EF4-FFF2-40B4-BE49-F238E27FC236}">
                <a16:creationId xmlns:a16="http://schemas.microsoft.com/office/drawing/2014/main" id="{15CB621A-3D4E-974F-AB39-0D4B55066685}"/>
              </a:ext>
            </a:extLst>
          </p:cNvPr>
          <p:cNvSpPr/>
          <p:nvPr/>
        </p:nvSpPr>
        <p:spPr>
          <a:xfrm>
            <a:off x="619321" y="3281091"/>
            <a:ext cx="306000" cy="30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5" name="Grafik 54">
            <a:extLst>
              <a:ext uri="{FF2B5EF4-FFF2-40B4-BE49-F238E27FC236}">
                <a16:creationId xmlns:a16="http://schemas.microsoft.com/office/drawing/2014/main" id="{5077F1CC-99E6-A445-8FF9-81F91CC6C2D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37004" y="3298774"/>
            <a:ext cx="270633" cy="270633"/>
          </a:xfrm>
          <a:prstGeom prst="rect">
            <a:avLst/>
          </a:prstGeom>
        </p:spPr>
      </p:pic>
      <p:pic>
        <p:nvPicPr>
          <p:cNvPr id="60" name="Grafik 59">
            <a:extLst>
              <a:ext uri="{FF2B5EF4-FFF2-40B4-BE49-F238E27FC236}">
                <a16:creationId xmlns:a16="http://schemas.microsoft.com/office/drawing/2014/main" id="{AC88C896-1297-3145-B7E4-598142D4000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173863" y="1422106"/>
            <a:ext cx="270632" cy="270632"/>
          </a:xfrm>
          <a:prstGeom prst="rect">
            <a:avLst/>
          </a:prstGeom>
        </p:spPr>
      </p:pic>
      <p:sp>
        <p:nvSpPr>
          <p:cNvPr id="77" name="Rechteck 76">
            <a:extLst>
              <a:ext uri="{FF2B5EF4-FFF2-40B4-BE49-F238E27FC236}">
                <a16:creationId xmlns:a16="http://schemas.microsoft.com/office/drawing/2014/main" id="{DCB84C6D-B510-2D43-AA0D-6E7257530AD0}"/>
              </a:ext>
            </a:extLst>
          </p:cNvPr>
          <p:cNvSpPr/>
          <p:nvPr/>
        </p:nvSpPr>
        <p:spPr>
          <a:xfrm>
            <a:off x="4023325" y="3434091"/>
            <a:ext cx="2809080" cy="1079883"/>
          </a:xfrm>
          <a:prstGeom prst="rect">
            <a:avLst/>
          </a:prstGeom>
          <a:solidFill>
            <a:schemeClr val="bg1"/>
          </a:solidFill>
          <a:ln w="6350">
            <a:solidFill>
              <a:schemeClr val="accent2"/>
            </a:solidFill>
          </a:ln>
          <a:effectLst>
            <a:outerShdw dist="63500" dir="2700000" algn="tl" rotWithShape="0">
              <a:schemeClr val="accent2">
                <a:lumMod val="20000"/>
                <a:lumOff val="80000"/>
              </a:schemeClr>
            </a:outerShdw>
          </a:effectLst>
        </p:spPr>
        <p:txBody>
          <a:bodyPr wrap="square" lIns="144000" tIns="125999" rIns="90000" bIns="90000">
            <a:spAutoFit/>
          </a:bodyPr>
          <a:lstStyle/>
          <a:p>
            <a:pPr defTabSz="1007943">
              <a:spcBef>
                <a:spcPts val="1200"/>
              </a:spcBef>
            </a:pPr>
            <a:r>
              <a:rPr lang="de-DE" sz="1000" b="1" dirty="0" err="1">
                <a:solidFill>
                  <a:schemeClr val="accent2"/>
                </a:solidFill>
                <a:latin typeface="Calibri" panose="020F0502020204030204" pitchFamily="34" charset="0"/>
                <a:cs typeface="Calibri" panose="020F0502020204030204" pitchFamily="34" charset="0"/>
              </a:rPr>
              <a:t>Lorem</a:t>
            </a:r>
            <a:r>
              <a:rPr lang="de-DE" sz="1000" b="1" dirty="0">
                <a:solidFill>
                  <a:schemeClr val="accent2"/>
                </a:solidFill>
                <a:latin typeface="Calibri" panose="020F0502020204030204" pitchFamily="34" charset="0"/>
                <a:cs typeface="Calibri" panose="020F0502020204030204" pitchFamily="34" charset="0"/>
              </a:rPr>
              <a:t> </a:t>
            </a:r>
            <a:r>
              <a:rPr lang="de-DE" sz="1000" b="1" dirty="0" err="1">
                <a:solidFill>
                  <a:schemeClr val="accent2"/>
                </a:solidFill>
                <a:latin typeface="Calibri" panose="020F0502020204030204" pitchFamily="34" charset="0"/>
                <a:cs typeface="Calibri" panose="020F0502020204030204" pitchFamily="34" charset="0"/>
              </a:rPr>
              <a:t>Ipsum</a:t>
            </a:r>
            <a:r>
              <a:rPr lang="de-DE" sz="1000" b="1" dirty="0">
                <a:solidFill>
                  <a:schemeClr val="accent2"/>
                </a:solidFill>
                <a:latin typeface="Calibri" panose="020F0502020204030204" pitchFamily="34" charset="0"/>
                <a:cs typeface="Calibri" panose="020F0502020204030204" pitchFamily="34" charset="0"/>
              </a:rPr>
              <a:t> </a:t>
            </a:r>
            <a:r>
              <a:rPr lang="de-DE" sz="1000" b="1" dirty="0" err="1">
                <a:solidFill>
                  <a:schemeClr val="accent2"/>
                </a:solidFill>
                <a:latin typeface="Calibri" panose="020F0502020204030204" pitchFamily="34" charset="0"/>
                <a:cs typeface="Calibri" panose="020F0502020204030204" pitchFamily="34" charset="0"/>
              </a:rPr>
              <a:t>dolor</a:t>
            </a:r>
            <a:r>
              <a:rPr lang="de-DE" sz="1000" b="1" dirty="0">
                <a:solidFill>
                  <a:schemeClr val="accent2"/>
                </a:solidFill>
                <a:latin typeface="Calibri" panose="020F0502020204030204" pitchFamily="34" charset="0"/>
                <a:cs typeface="Calibri" panose="020F0502020204030204" pitchFamily="34" charset="0"/>
              </a:rPr>
              <a:t> </a:t>
            </a:r>
            <a:r>
              <a:rPr lang="de-DE" sz="1000" b="1" dirty="0" err="1">
                <a:solidFill>
                  <a:schemeClr val="accent2"/>
                </a:solidFill>
                <a:latin typeface="Calibri" panose="020F0502020204030204" pitchFamily="34" charset="0"/>
                <a:cs typeface="Calibri" panose="020F0502020204030204" pitchFamily="34" charset="0"/>
              </a:rPr>
              <a:t>sit</a:t>
            </a:r>
            <a:r>
              <a:rPr lang="de-DE" sz="1000" b="1" dirty="0">
                <a:solidFill>
                  <a:schemeClr val="accent2"/>
                </a:solidFill>
                <a:latin typeface="Calibri" panose="020F0502020204030204" pitchFamily="34" charset="0"/>
                <a:cs typeface="Calibri" panose="020F0502020204030204" pitchFamily="34" charset="0"/>
              </a:rPr>
              <a:t> </a:t>
            </a:r>
            <a:r>
              <a:rPr lang="de-DE" sz="1000" b="1" dirty="0" err="1">
                <a:solidFill>
                  <a:schemeClr val="accent2"/>
                </a:solidFill>
                <a:latin typeface="Calibri" panose="020F0502020204030204" pitchFamily="34" charset="0"/>
                <a:cs typeface="Calibri" panose="020F0502020204030204" pitchFamily="34" charset="0"/>
              </a:rPr>
              <a:t>ami</a:t>
            </a:r>
            <a:endParaRPr lang="de-DE" sz="1000" b="1" dirty="0">
              <a:solidFill>
                <a:schemeClr val="accent2"/>
              </a:solidFill>
              <a:latin typeface="Calibri" panose="020F0502020204030204" pitchFamily="34" charset="0"/>
              <a:cs typeface="Calibri" panose="020F0502020204030204" pitchFamily="34" charset="0"/>
            </a:endParaRPr>
          </a:p>
          <a:p>
            <a:pPr defTabSz="1007943">
              <a:spcBef>
                <a:spcPts val="300"/>
              </a:spcBef>
            </a:pPr>
            <a:r>
              <a:rPr lang="de-DE" sz="800" dirty="0" err="1">
                <a:solidFill>
                  <a:schemeClr val="accent2"/>
                </a:solidFill>
                <a:latin typeface="Calibri Light" panose="020F0302020204030204" pitchFamily="34" charset="0"/>
                <a:cs typeface="Calibri Light" panose="020F0302020204030204" pitchFamily="34" charset="0"/>
              </a:rPr>
              <a:t>Ut</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wisi</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enim</a:t>
            </a:r>
            <a:r>
              <a:rPr lang="de-DE" sz="800" dirty="0">
                <a:solidFill>
                  <a:schemeClr val="accent2"/>
                </a:solidFill>
                <a:latin typeface="Calibri Light" panose="020F0302020204030204" pitchFamily="34" charset="0"/>
                <a:cs typeface="Calibri Light" panose="020F0302020204030204" pitchFamily="34" charset="0"/>
              </a:rPr>
              <a:t> ad minim </a:t>
            </a:r>
            <a:r>
              <a:rPr lang="de-DE" sz="800" dirty="0" err="1">
                <a:solidFill>
                  <a:schemeClr val="accent2"/>
                </a:solidFill>
                <a:latin typeface="Calibri Light" panose="020F0302020204030204" pitchFamily="34" charset="0"/>
                <a:cs typeface="Calibri Light" panose="020F0302020204030204" pitchFamily="34" charset="0"/>
              </a:rPr>
              <a:t>veniam</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quis</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nostrud</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exerci</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tation</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ullamcorper</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suscipit</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lobortis</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nisl</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ut</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aliquip</a:t>
            </a:r>
            <a:r>
              <a:rPr lang="de-DE" sz="800" dirty="0">
                <a:solidFill>
                  <a:schemeClr val="accent2"/>
                </a:solidFill>
                <a:latin typeface="Calibri Light" panose="020F0302020204030204" pitchFamily="34" charset="0"/>
                <a:cs typeface="Calibri Light" panose="020F0302020204030204" pitchFamily="34" charset="0"/>
              </a:rPr>
              <a:t> ex </a:t>
            </a:r>
            <a:r>
              <a:rPr lang="de-DE" sz="800" dirty="0" err="1">
                <a:solidFill>
                  <a:schemeClr val="accent2"/>
                </a:solidFill>
                <a:latin typeface="Calibri Light" panose="020F0302020204030204" pitchFamily="34" charset="0"/>
                <a:cs typeface="Calibri Light" panose="020F0302020204030204" pitchFamily="34" charset="0"/>
              </a:rPr>
              <a:t>ea</a:t>
            </a:r>
            <a:r>
              <a:rPr lang="de-DE" sz="800" dirty="0">
                <a:solidFill>
                  <a:schemeClr val="accent2"/>
                </a:solidFill>
                <a:latin typeface="Calibri Light" panose="020F0302020204030204" pitchFamily="34" charset="0"/>
                <a:cs typeface="Calibri Light" panose="020F0302020204030204" pitchFamily="34" charset="0"/>
              </a:rPr>
              <a:t> commodo </a:t>
            </a:r>
            <a:r>
              <a:rPr lang="de-DE" sz="800" dirty="0" err="1">
                <a:solidFill>
                  <a:schemeClr val="accent2"/>
                </a:solidFill>
                <a:latin typeface="Calibri Light" panose="020F0302020204030204" pitchFamily="34" charset="0"/>
                <a:cs typeface="Calibri Light" panose="020F0302020204030204" pitchFamily="34" charset="0"/>
              </a:rPr>
              <a:t>consequat</a:t>
            </a:r>
            <a:r>
              <a:rPr lang="de-DE" sz="800" dirty="0">
                <a:solidFill>
                  <a:schemeClr val="accent2"/>
                </a:solidFill>
                <a:latin typeface="Calibri Light" panose="020F0302020204030204" pitchFamily="34" charset="0"/>
                <a:cs typeface="Calibri Light" panose="020F0302020204030204" pitchFamily="34" charset="0"/>
              </a:rPr>
              <a:t>. Duis </a:t>
            </a:r>
            <a:r>
              <a:rPr lang="de-DE" sz="800" dirty="0" err="1">
                <a:solidFill>
                  <a:schemeClr val="accent2"/>
                </a:solidFill>
                <a:latin typeface="Calibri Light" panose="020F0302020204030204" pitchFamily="34" charset="0"/>
                <a:cs typeface="Calibri Light" panose="020F0302020204030204" pitchFamily="34" charset="0"/>
              </a:rPr>
              <a:t>autem</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vel</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eum</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iriure</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dolor</a:t>
            </a:r>
            <a:r>
              <a:rPr lang="de-DE" sz="800" dirty="0">
                <a:solidFill>
                  <a:schemeClr val="accent2"/>
                </a:solidFill>
                <a:latin typeface="Calibri Light" panose="020F0302020204030204" pitchFamily="34" charset="0"/>
                <a:cs typeface="Calibri Light" panose="020F0302020204030204" pitchFamily="34" charset="0"/>
              </a:rPr>
              <a:t> in </a:t>
            </a:r>
            <a:r>
              <a:rPr lang="de-DE" sz="800" dirty="0" err="1">
                <a:solidFill>
                  <a:schemeClr val="accent2"/>
                </a:solidFill>
                <a:latin typeface="Calibri Light" panose="020F0302020204030204" pitchFamily="34" charset="0"/>
                <a:cs typeface="Calibri Light" panose="020F0302020204030204" pitchFamily="34" charset="0"/>
              </a:rPr>
              <a:t>hendrerit</a:t>
            </a:r>
            <a:r>
              <a:rPr lang="de-DE" sz="800" dirty="0">
                <a:solidFill>
                  <a:schemeClr val="accent2"/>
                </a:solidFill>
                <a:latin typeface="Calibri Light" panose="020F0302020204030204" pitchFamily="34" charset="0"/>
                <a:cs typeface="Calibri Light" panose="020F0302020204030204" pitchFamily="34" charset="0"/>
              </a:rPr>
              <a:t> in </a:t>
            </a:r>
            <a:r>
              <a:rPr lang="de-DE" sz="800" dirty="0" err="1">
                <a:solidFill>
                  <a:schemeClr val="accent2"/>
                </a:solidFill>
                <a:latin typeface="Calibri Light" panose="020F0302020204030204" pitchFamily="34" charset="0"/>
                <a:cs typeface="Calibri Light" panose="020F0302020204030204" pitchFamily="34" charset="0"/>
              </a:rPr>
              <a:t>vulputate</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velit</a:t>
            </a:r>
            <a:r>
              <a:rPr lang="de-DE" sz="800" dirty="0">
                <a:solidFill>
                  <a:schemeClr val="accent2"/>
                </a:solidFill>
                <a:latin typeface="Calibri Light" panose="020F0302020204030204" pitchFamily="34" charset="0"/>
                <a:cs typeface="Calibri Light" panose="020F0302020204030204" pitchFamily="34" charset="0"/>
              </a:rPr>
              <a:t> esse </a:t>
            </a:r>
            <a:r>
              <a:rPr lang="de-DE" sz="800" dirty="0" err="1">
                <a:solidFill>
                  <a:schemeClr val="accent2"/>
                </a:solidFill>
                <a:latin typeface="Calibri Light" panose="020F0302020204030204" pitchFamily="34" charset="0"/>
                <a:cs typeface="Calibri Light" panose="020F0302020204030204" pitchFamily="34" charset="0"/>
              </a:rPr>
              <a:t>molestie</a:t>
            </a:r>
            <a:r>
              <a:rPr lang="de-DE" sz="800" dirty="0">
                <a:solidFill>
                  <a:schemeClr val="accent2"/>
                </a:solidFill>
                <a:latin typeface="Calibri Light" panose="020F0302020204030204" pitchFamily="34" charset="0"/>
                <a:cs typeface="Calibri Light" panose="020F0302020204030204" pitchFamily="34" charset="0"/>
              </a:rPr>
              <a:t> </a:t>
            </a:r>
            <a:r>
              <a:rPr lang="de-DE" sz="800" dirty="0" err="1">
                <a:solidFill>
                  <a:schemeClr val="accent2"/>
                </a:solidFill>
                <a:latin typeface="Calibri Light" panose="020F0302020204030204" pitchFamily="34" charset="0"/>
                <a:cs typeface="Calibri Light" panose="020F0302020204030204" pitchFamily="34" charset="0"/>
              </a:rPr>
              <a:t>consequa</a:t>
            </a:r>
            <a:r>
              <a:rPr lang="de-DE" sz="800" dirty="0">
                <a:solidFill>
                  <a:schemeClr val="accent2"/>
                </a:solidFill>
                <a:latin typeface="Calibri Light" panose="020F0302020204030204" pitchFamily="34" charset="0"/>
                <a:cs typeface="Calibri Light" panose="020F0302020204030204" pitchFamily="34" charset="0"/>
              </a:rPr>
              <a:t>.</a:t>
            </a:r>
          </a:p>
          <a:p>
            <a:pPr defTabSz="1007943">
              <a:spcBef>
                <a:spcPts val="300"/>
              </a:spcBef>
            </a:pPr>
            <a:r>
              <a:rPr lang="de-DE" sz="800" dirty="0">
                <a:solidFill>
                  <a:schemeClr val="accent2"/>
                </a:solidFill>
                <a:latin typeface="Calibri Light" panose="020F0302020204030204" pitchFamily="34" charset="0"/>
                <a:cs typeface="Calibri Light" panose="020F0302020204030204" pitchFamily="34" charset="0"/>
                <a:hlinkClick r:id="rId2">
                  <a:extLst>
                    <a:ext uri="{A12FA001-AC4F-418D-AE19-62706E023703}">
                      <ahyp:hlinkClr xmlns:ahyp="http://schemas.microsoft.com/office/drawing/2018/hyperlinkcolor" val="tx"/>
                    </a:ext>
                  </a:extLst>
                </a:hlinkClick>
              </a:rPr>
              <a:t>www.google.de</a:t>
            </a:r>
            <a:endParaRPr lang="de-DE" sz="800" dirty="0">
              <a:solidFill>
                <a:schemeClr val="accent2"/>
              </a:solidFill>
              <a:latin typeface="Calibri Light" panose="020F0302020204030204" pitchFamily="34" charset="0"/>
              <a:cs typeface="Calibri Light" panose="020F0302020204030204" pitchFamily="34" charset="0"/>
            </a:endParaRPr>
          </a:p>
        </p:txBody>
      </p:sp>
      <p:sp>
        <p:nvSpPr>
          <p:cNvPr id="78" name="Oval 77">
            <a:extLst>
              <a:ext uri="{FF2B5EF4-FFF2-40B4-BE49-F238E27FC236}">
                <a16:creationId xmlns:a16="http://schemas.microsoft.com/office/drawing/2014/main" id="{A2A654ED-0C18-D748-923A-70D932E3133D}"/>
              </a:ext>
            </a:extLst>
          </p:cNvPr>
          <p:cNvSpPr/>
          <p:nvPr/>
        </p:nvSpPr>
        <p:spPr>
          <a:xfrm>
            <a:off x="3870325" y="3281091"/>
            <a:ext cx="306000" cy="30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8" name="Grafik 57">
            <a:extLst>
              <a:ext uri="{FF2B5EF4-FFF2-40B4-BE49-F238E27FC236}">
                <a16:creationId xmlns:a16="http://schemas.microsoft.com/office/drawing/2014/main" id="{96D098A8-85FB-E648-B3B1-6CF4F9B1378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888008" y="3299460"/>
            <a:ext cx="270633" cy="270633"/>
          </a:xfrm>
          <a:prstGeom prst="rect">
            <a:avLst/>
          </a:prstGeom>
        </p:spPr>
      </p:pic>
      <p:sp>
        <p:nvSpPr>
          <p:cNvPr id="80" name="Rechteck 79">
            <a:extLst>
              <a:ext uri="{FF2B5EF4-FFF2-40B4-BE49-F238E27FC236}">
                <a16:creationId xmlns:a16="http://schemas.microsoft.com/office/drawing/2014/main" id="{61F98CE5-0574-674B-986F-E08B7366E930}"/>
              </a:ext>
            </a:extLst>
          </p:cNvPr>
          <p:cNvSpPr/>
          <p:nvPr/>
        </p:nvSpPr>
        <p:spPr>
          <a:xfrm>
            <a:off x="781650" y="5245162"/>
            <a:ext cx="2809080" cy="1079883"/>
          </a:xfrm>
          <a:prstGeom prst="rect">
            <a:avLst/>
          </a:prstGeom>
          <a:solidFill>
            <a:schemeClr val="bg1"/>
          </a:solidFill>
          <a:ln w="6350">
            <a:solidFill>
              <a:schemeClr val="accent3"/>
            </a:solidFill>
          </a:ln>
          <a:effectLst>
            <a:outerShdw dist="63500" dir="2700000" algn="tl" rotWithShape="0">
              <a:schemeClr val="accent3">
                <a:lumMod val="20000"/>
                <a:lumOff val="80000"/>
              </a:schemeClr>
            </a:outerShdw>
          </a:effectLst>
        </p:spPr>
        <p:txBody>
          <a:bodyPr wrap="square" lIns="144000" tIns="125999" rIns="90000" bIns="90000">
            <a:spAutoFit/>
          </a:bodyPr>
          <a:lstStyle/>
          <a:p>
            <a:pPr defTabSz="1007943">
              <a:spcBef>
                <a:spcPts val="1200"/>
              </a:spcBef>
            </a:pPr>
            <a:r>
              <a:rPr lang="de-DE" sz="1000" b="1">
                <a:solidFill>
                  <a:schemeClr val="accent3"/>
                </a:solidFill>
                <a:latin typeface="Calibri" panose="020F0502020204030204" pitchFamily="34" charset="0"/>
                <a:cs typeface="Calibri" panose="020F0502020204030204" pitchFamily="34" charset="0"/>
              </a:rPr>
              <a:t>Lorem Ipsum dolor sit ami</a:t>
            </a:r>
          </a:p>
          <a:p>
            <a:pPr defTabSz="1007943">
              <a:spcBef>
                <a:spcPts val="300"/>
              </a:spcBef>
            </a:pPr>
            <a:r>
              <a:rPr lang="de-DE" sz="800">
                <a:solidFill>
                  <a:schemeClr val="accent3"/>
                </a:solidFill>
                <a:latin typeface="Calibri Light" panose="020F0302020204030204" pitchFamily="34" charset="0"/>
                <a:cs typeface="Calibri Light" panose="020F0302020204030204" pitchFamily="34" charset="0"/>
              </a:rPr>
              <a:t>Ut wisi enim ad minim veniam, quis nostrud exerci tation ullamcorper suscipit lobortis nisl ut aliquip ex ea commodo consequat. Duis autem vel eum iriure dolor in hendrerit in vulputate velit esse molestie consequa.</a:t>
            </a:r>
          </a:p>
          <a:p>
            <a:pPr defTabSz="1007943">
              <a:spcBef>
                <a:spcPts val="300"/>
              </a:spcBef>
            </a:pPr>
            <a:r>
              <a:rPr lang="de-DE" sz="800">
                <a:solidFill>
                  <a:schemeClr val="accent3"/>
                </a:solidFill>
                <a:latin typeface="Calibri Light" panose="020F0302020204030204" pitchFamily="34" charset="0"/>
                <a:cs typeface="Calibri Light" panose="020F0302020204030204" pitchFamily="34" charset="0"/>
                <a:hlinkClick r:id="rId2">
                  <a:extLst>
                    <a:ext uri="{A12FA001-AC4F-418D-AE19-62706E023703}">
                      <ahyp:hlinkClr xmlns:ahyp="http://schemas.microsoft.com/office/drawing/2018/hyperlinkcolor" val="tx"/>
                    </a:ext>
                  </a:extLst>
                </a:hlinkClick>
              </a:rPr>
              <a:t>www.google.de</a:t>
            </a:r>
            <a:endParaRPr lang="de-DE" sz="800">
              <a:solidFill>
                <a:schemeClr val="accent3"/>
              </a:solidFill>
              <a:latin typeface="Calibri Light" panose="020F0302020204030204" pitchFamily="34" charset="0"/>
              <a:cs typeface="Calibri Light" panose="020F0302020204030204" pitchFamily="34" charset="0"/>
            </a:endParaRPr>
          </a:p>
        </p:txBody>
      </p:sp>
      <p:sp>
        <p:nvSpPr>
          <p:cNvPr id="81" name="Oval 80">
            <a:extLst>
              <a:ext uri="{FF2B5EF4-FFF2-40B4-BE49-F238E27FC236}">
                <a16:creationId xmlns:a16="http://schemas.microsoft.com/office/drawing/2014/main" id="{DA893B78-DB5E-514E-8466-47DF350A8BBB}"/>
              </a:ext>
            </a:extLst>
          </p:cNvPr>
          <p:cNvSpPr/>
          <p:nvPr/>
        </p:nvSpPr>
        <p:spPr>
          <a:xfrm>
            <a:off x="628650" y="5092162"/>
            <a:ext cx="306000" cy="30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7" name="Grafik 56">
            <a:extLst>
              <a:ext uri="{FF2B5EF4-FFF2-40B4-BE49-F238E27FC236}">
                <a16:creationId xmlns:a16="http://schemas.microsoft.com/office/drawing/2014/main" id="{9475FA7C-80FC-8B43-9081-D262D3F2E28C}"/>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46333" y="5109845"/>
            <a:ext cx="270633" cy="270633"/>
          </a:xfrm>
          <a:prstGeom prst="rect">
            <a:avLst/>
          </a:prstGeom>
        </p:spPr>
      </p:pic>
      <p:sp>
        <p:nvSpPr>
          <p:cNvPr id="83" name="Rechteck 82">
            <a:extLst>
              <a:ext uri="{FF2B5EF4-FFF2-40B4-BE49-F238E27FC236}">
                <a16:creationId xmlns:a16="http://schemas.microsoft.com/office/drawing/2014/main" id="{527A2605-5DE2-AB46-A1F8-52217D5F67CB}"/>
              </a:ext>
            </a:extLst>
          </p:cNvPr>
          <p:cNvSpPr/>
          <p:nvPr/>
        </p:nvSpPr>
        <p:spPr>
          <a:xfrm>
            <a:off x="4012408" y="5245162"/>
            <a:ext cx="2809080" cy="1079883"/>
          </a:xfrm>
          <a:prstGeom prst="rect">
            <a:avLst/>
          </a:prstGeom>
          <a:solidFill>
            <a:schemeClr val="bg1"/>
          </a:solidFill>
          <a:ln w="6350">
            <a:solidFill>
              <a:schemeClr val="accent1"/>
            </a:solidFill>
          </a:ln>
          <a:effectLst>
            <a:outerShdw dist="63500" dir="2700000" algn="tl" rotWithShape="0">
              <a:schemeClr val="accent1">
                <a:lumMod val="20000"/>
                <a:lumOff val="80000"/>
              </a:schemeClr>
            </a:outerShdw>
          </a:effectLst>
        </p:spPr>
        <p:txBody>
          <a:bodyPr wrap="square" lIns="144000" tIns="125999" rIns="90000" bIns="90000">
            <a:spAutoFit/>
          </a:bodyPr>
          <a:lstStyle/>
          <a:p>
            <a:pPr defTabSz="1007943">
              <a:spcBef>
                <a:spcPts val="1200"/>
              </a:spcBef>
            </a:pPr>
            <a:r>
              <a:rPr lang="de-DE" sz="1000" b="1" dirty="0" err="1">
                <a:solidFill>
                  <a:schemeClr val="accent1"/>
                </a:solidFill>
                <a:latin typeface="Calibri" panose="020F0502020204030204" pitchFamily="34" charset="0"/>
                <a:cs typeface="Calibri" panose="020F0502020204030204" pitchFamily="34" charset="0"/>
              </a:rPr>
              <a:t>Lorem</a:t>
            </a:r>
            <a:r>
              <a:rPr lang="de-DE" sz="1000" b="1" dirty="0">
                <a:solidFill>
                  <a:schemeClr val="accent1"/>
                </a:solidFill>
                <a:latin typeface="Calibri" panose="020F0502020204030204" pitchFamily="34" charset="0"/>
                <a:cs typeface="Calibri" panose="020F0502020204030204" pitchFamily="34" charset="0"/>
              </a:rPr>
              <a:t> </a:t>
            </a:r>
            <a:r>
              <a:rPr lang="de-DE" sz="1000" b="1" dirty="0" err="1">
                <a:solidFill>
                  <a:schemeClr val="accent1"/>
                </a:solidFill>
                <a:latin typeface="Calibri" panose="020F0502020204030204" pitchFamily="34" charset="0"/>
                <a:cs typeface="Calibri" panose="020F0502020204030204" pitchFamily="34" charset="0"/>
              </a:rPr>
              <a:t>Ipsum</a:t>
            </a:r>
            <a:r>
              <a:rPr lang="de-DE" sz="1000" b="1" dirty="0">
                <a:solidFill>
                  <a:schemeClr val="accent1"/>
                </a:solidFill>
                <a:latin typeface="Calibri" panose="020F0502020204030204" pitchFamily="34" charset="0"/>
                <a:cs typeface="Calibri" panose="020F0502020204030204" pitchFamily="34" charset="0"/>
              </a:rPr>
              <a:t> </a:t>
            </a:r>
            <a:r>
              <a:rPr lang="de-DE" sz="1000" b="1" dirty="0" err="1">
                <a:solidFill>
                  <a:schemeClr val="accent1"/>
                </a:solidFill>
                <a:latin typeface="Calibri" panose="020F0502020204030204" pitchFamily="34" charset="0"/>
                <a:cs typeface="Calibri" panose="020F0502020204030204" pitchFamily="34" charset="0"/>
              </a:rPr>
              <a:t>dolor</a:t>
            </a:r>
            <a:r>
              <a:rPr lang="de-DE" sz="1000" b="1" dirty="0">
                <a:solidFill>
                  <a:schemeClr val="accent1"/>
                </a:solidFill>
                <a:latin typeface="Calibri" panose="020F0502020204030204" pitchFamily="34" charset="0"/>
                <a:cs typeface="Calibri" panose="020F0502020204030204" pitchFamily="34" charset="0"/>
              </a:rPr>
              <a:t> </a:t>
            </a:r>
            <a:r>
              <a:rPr lang="de-DE" sz="1000" b="1" dirty="0" err="1">
                <a:solidFill>
                  <a:schemeClr val="accent1"/>
                </a:solidFill>
                <a:latin typeface="Calibri" panose="020F0502020204030204" pitchFamily="34" charset="0"/>
                <a:cs typeface="Calibri" panose="020F0502020204030204" pitchFamily="34" charset="0"/>
              </a:rPr>
              <a:t>sit</a:t>
            </a:r>
            <a:r>
              <a:rPr lang="de-DE" sz="1000" b="1" dirty="0">
                <a:solidFill>
                  <a:schemeClr val="accent1"/>
                </a:solidFill>
                <a:latin typeface="Calibri" panose="020F0502020204030204" pitchFamily="34" charset="0"/>
                <a:cs typeface="Calibri" panose="020F0502020204030204" pitchFamily="34" charset="0"/>
              </a:rPr>
              <a:t> </a:t>
            </a:r>
            <a:r>
              <a:rPr lang="de-DE" sz="1000" b="1" dirty="0" err="1">
                <a:solidFill>
                  <a:schemeClr val="accent1"/>
                </a:solidFill>
                <a:latin typeface="Calibri" panose="020F0502020204030204" pitchFamily="34" charset="0"/>
                <a:cs typeface="Calibri" panose="020F0502020204030204" pitchFamily="34" charset="0"/>
              </a:rPr>
              <a:t>ami</a:t>
            </a:r>
            <a:endParaRPr lang="de-DE" sz="1000" b="1" dirty="0">
              <a:solidFill>
                <a:schemeClr val="accent1"/>
              </a:solidFill>
              <a:latin typeface="Calibri" panose="020F0502020204030204" pitchFamily="34" charset="0"/>
              <a:cs typeface="Calibri" panose="020F0502020204030204" pitchFamily="34" charset="0"/>
            </a:endParaRPr>
          </a:p>
          <a:p>
            <a:pPr defTabSz="1007943">
              <a:spcBef>
                <a:spcPts val="300"/>
              </a:spcBef>
            </a:pPr>
            <a:r>
              <a:rPr lang="de-DE" sz="800" dirty="0" err="1">
                <a:solidFill>
                  <a:schemeClr val="accent1"/>
                </a:solidFill>
                <a:latin typeface="Calibri Light" panose="020F0302020204030204" pitchFamily="34" charset="0"/>
                <a:cs typeface="Calibri Light" panose="020F0302020204030204" pitchFamily="34" charset="0"/>
              </a:rPr>
              <a:t>Ut</a:t>
            </a:r>
            <a:r>
              <a:rPr lang="de-DE" sz="800" dirty="0">
                <a:solidFill>
                  <a:schemeClr val="accent1"/>
                </a:solidFill>
                <a:latin typeface="Calibri Light" panose="020F0302020204030204" pitchFamily="34" charset="0"/>
                <a:cs typeface="Calibri Light" panose="020F0302020204030204" pitchFamily="34" charset="0"/>
              </a:rPr>
              <a:t> </a:t>
            </a:r>
            <a:r>
              <a:rPr lang="de-DE" sz="800" dirty="0" err="1">
                <a:solidFill>
                  <a:schemeClr val="accent1"/>
                </a:solidFill>
                <a:latin typeface="Calibri Light" panose="020F0302020204030204" pitchFamily="34" charset="0"/>
                <a:cs typeface="Calibri Light" panose="020F0302020204030204" pitchFamily="34" charset="0"/>
              </a:rPr>
              <a:t>wisi</a:t>
            </a:r>
            <a:r>
              <a:rPr lang="de-DE" sz="800" dirty="0">
                <a:solidFill>
                  <a:schemeClr val="accent1"/>
                </a:solidFill>
                <a:latin typeface="Calibri Light" panose="020F0302020204030204" pitchFamily="34" charset="0"/>
                <a:cs typeface="Calibri Light" panose="020F0302020204030204" pitchFamily="34" charset="0"/>
              </a:rPr>
              <a:t> </a:t>
            </a:r>
            <a:r>
              <a:rPr lang="de-DE" sz="800" dirty="0" err="1">
                <a:solidFill>
                  <a:schemeClr val="accent1"/>
                </a:solidFill>
                <a:latin typeface="Calibri Light" panose="020F0302020204030204" pitchFamily="34" charset="0"/>
                <a:cs typeface="Calibri Light" panose="020F0302020204030204" pitchFamily="34" charset="0"/>
              </a:rPr>
              <a:t>enim</a:t>
            </a:r>
            <a:r>
              <a:rPr lang="de-DE" sz="800" dirty="0">
                <a:solidFill>
                  <a:schemeClr val="accent1"/>
                </a:solidFill>
                <a:latin typeface="Calibri Light" panose="020F0302020204030204" pitchFamily="34" charset="0"/>
                <a:cs typeface="Calibri Light" panose="020F0302020204030204" pitchFamily="34" charset="0"/>
              </a:rPr>
              <a:t> ad minim </a:t>
            </a:r>
            <a:r>
              <a:rPr lang="de-DE" sz="800" dirty="0" err="1">
                <a:solidFill>
                  <a:schemeClr val="accent1"/>
                </a:solidFill>
                <a:latin typeface="Calibri Light" panose="020F0302020204030204" pitchFamily="34" charset="0"/>
                <a:cs typeface="Calibri Light" panose="020F0302020204030204" pitchFamily="34" charset="0"/>
              </a:rPr>
              <a:t>veniam</a:t>
            </a:r>
            <a:r>
              <a:rPr lang="de-DE" sz="800" dirty="0">
                <a:solidFill>
                  <a:schemeClr val="accent1"/>
                </a:solidFill>
                <a:latin typeface="Calibri Light" panose="020F0302020204030204" pitchFamily="34" charset="0"/>
                <a:cs typeface="Calibri Light" panose="020F0302020204030204" pitchFamily="34" charset="0"/>
              </a:rPr>
              <a:t>, </a:t>
            </a:r>
            <a:r>
              <a:rPr lang="de-DE" sz="800" dirty="0" err="1">
                <a:solidFill>
                  <a:schemeClr val="accent1"/>
                </a:solidFill>
                <a:latin typeface="Calibri Light" panose="020F0302020204030204" pitchFamily="34" charset="0"/>
                <a:cs typeface="Calibri Light" panose="020F0302020204030204" pitchFamily="34" charset="0"/>
              </a:rPr>
              <a:t>quis</a:t>
            </a:r>
            <a:r>
              <a:rPr lang="de-DE" sz="800" dirty="0">
                <a:solidFill>
                  <a:schemeClr val="accent1"/>
                </a:solidFill>
                <a:latin typeface="Calibri Light" panose="020F0302020204030204" pitchFamily="34" charset="0"/>
                <a:cs typeface="Calibri Light" panose="020F0302020204030204" pitchFamily="34" charset="0"/>
              </a:rPr>
              <a:t> </a:t>
            </a:r>
            <a:r>
              <a:rPr lang="de-DE" sz="800" dirty="0" err="1">
                <a:solidFill>
                  <a:schemeClr val="accent1"/>
                </a:solidFill>
                <a:latin typeface="Calibri Light" panose="020F0302020204030204" pitchFamily="34" charset="0"/>
                <a:cs typeface="Calibri Light" panose="020F0302020204030204" pitchFamily="34" charset="0"/>
              </a:rPr>
              <a:t>nostrud</a:t>
            </a:r>
            <a:r>
              <a:rPr lang="de-DE" sz="800" dirty="0">
                <a:solidFill>
                  <a:schemeClr val="accent1"/>
                </a:solidFill>
                <a:latin typeface="Calibri Light" panose="020F0302020204030204" pitchFamily="34" charset="0"/>
                <a:cs typeface="Calibri Light" panose="020F0302020204030204" pitchFamily="34" charset="0"/>
              </a:rPr>
              <a:t> </a:t>
            </a:r>
            <a:r>
              <a:rPr lang="de-DE" sz="800" dirty="0" err="1">
                <a:solidFill>
                  <a:schemeClr val="accent1"/>
                </a:solidFill>
                <a:latin typeface="Calibri Light" panose="020F0302020204030204" pitchFamily="34" charset="0"/>
                <a:cs typeface="Calibri Light" panose="020F0302020204030204" pitchFamily="34" charset="0"/>
              </a:rPr>
              <a:t>exerci</a:t>
            </a:r>
            <a:r>
              <a:rPr lang="de-DE" sz="800" dirty="0">
                <a:solidFill>
                  <a:schemeClr val="accent1"/>
                </a:solidFill>
                <a:latin typeface="Calibri Light" panose="020F0302020204030204" pitchFamily="34" charset="0"/>
                <a:cs typeface="Calibri Light" panose="020F0302020204030204" pitchFamily="34" charset="0"/>
              </a:rPr>
              <a:t> </a:t>
            </a:r>
            <a:r>
              <a:rPr lang="de-DE" sz="800" dirty="0" err="1">
                <a:solidFill>
                  <a:schemeClr val="accent1"/>
                </a:solidFill>
                <a:latin typeface="Calibri Light" panose="020F0302020204030204" pitchFamily="34" charset="0"/>
                <a:cs typeface="Calibri Light" panose="020F0302020204030204" pitchFamily="34" charset="0"/>
              </a:rPr>
              <a:t>tation</a:t>
            </a:r>
            <a:r>
              <a:rPr lang="de-DE" sz="800" dirty="0">
                <a:solidFill>
                  <a:schemeClr val="accent1"/>
                </a:solidFill>
                <a:latin typeface="Calibri Light" panose="020F0302020204030204" pitchFamily="34" charset="0"/>
                <a:cs typeface="Calibri Light" panose="020F0302020204030204" pitchFamily="34" charset="0"/>
              </a:rPr>
              <a:t> </a:t>
            </a:r>
            <a:r>
              <a:rPr lang="de-DE" sz="800" dirty="0" err="1">
                <a:solidFill>
                  <a:schemeClr val="accent1"/>
                </a:solidFill>
                <a:latin typeface="Calibri Light" panose="020F0302020204030204" pitchFamily="34" charset="0"/>
                <a:cs typeface="Calibri Light" panose="020F0302020204030204" pitchFamily="34" charset="0"/>
              </a:rPr>
              <a:t>ullamcorper</a:t>
            </a:r>
            <a:r>
              <a:rPr lang="de-DE" sz="800" dirty="0">
                <a:solidFill>
                  <a:schemeClr val="accent1"/>
                </a:solidFill>
                <a:latin typeface="Calibri Light" panose="020F0302020204030204" pitchFamily="34" charset="0"/>
                <a:cs typeface="Calibri Light" panose="020F0302020204030204" pitchFamily="34" charset="0"/>
              </a:rPr>
              <a:t> </a:t>
            </a:r>
            <a:r>
              <a:rPr lang="de-DE" sz="800" dirty="0" err="1">
                <a:solidFill>
                  <a:schemeClr val="accent1"/>
                </a:solidFill>
                <a:latin typeface="Calibri Light" panose="020F0302020204030204" pitchFamily="34" charset="0"/>
                <a:cs typeface="Calibri Light" panose="020F0302020204030204" pitchFamily="34" charset="0"/>
              </a:rPr>
              <a:t>suscipit</a:t>
            </a:r>
            <a:r>
              <a:rPr lang="de-DE" sz="800" dirty="0">
                <a:solidFill>
                  <a:schemeClr val="accent1"/>
                </a:solidFill>
                <a:latin typeface="Calibri Light" panose="020F0302020204030204" pitchFamily="34" charset="0"/>
                <a:cs typeface="Calibri Light" panose="020F0302020204030204" pitchFamily="34" charset="0"/>
              </a:rPr>
              <a:t> </a:t>
            </a:r>
            <a:r>
              <a:rPr lang="de-DE" sz="800" dirty="0" err="1">
                <a:solidFill>
                  <a:schemeClr val="accent1"/>
                </a:solidFill>
                <a:latin typeface="Calibri Light" panose="020F0302020204030204" pitchFamily="34" charset="0"/>
                <a:cs typeface="Calibri Light" panose="020F0302020204030204" pitchFamily="34" charset="0"/>
              </a:rPr>
              <a:t>lobortis</a:t>
            </a:r>
            <a:r>
              <a:rPr lang="de-DE" sz="800" dirty="0">
                <a:solidFill>
                  <a:schemeClr val="accent1"/>
                </a:solidFill>
                <a:latin typeface="Calibri Light" panose="020F0302020204030204" pitchFamily="34" charset="0"/>
                <a:cs typeface="Calibri Light" panose="020F0302020204030204" pitchFamily="34" charset="0"/>
              </a:rPr>
              <a:t> </a:t>
            </a:r>
            <a:r>
              <a:rPr lang="de-DE" sz="800" dirty="0" err="1">
                <a:solidFill>
                  <a:schemeClr val="accent1"/>
                </a:solidFill>
                <a:latin typeface="Calibri Light" panose="020F0302020204030204" pitchFamily="34" charset="0"/>
                <a:cs typeface="Calibri Light" panose="020F0302020204030204" pitchFamily="34" charset="0"/>
              </a:rPr>
              <a:t>nisl</a:t>
            </a:r>
            <a:r>
              <a:rPr lang="de-DE" sz="800" dirty="0">
                <a:solidFill>
                  <a:schemeClr val="accent1"/>
                </a:solidFill>
                <a:latin typeface="Calibri Light" panose="020F0302020204030204" pitchFamily="34" charset="0"/>
                <a:cs typeface="Calibri Light" panose="020F0302020204030204" pitchFamily="34" charset="0"/>
              </a:rPr>
              <a:t> </a:t>
            </a:r>
            <a:r>
              <a:rPr lang="de-DE" sz="800" dirty="0" err="1">
                <a:solidFill>
                  <a:schemeClr val="accent1"/>
                </a:solidFill>
                <a:latin typeface="Calibri Light" panose="020F0302020204030204" pitchFamily="34" charset="0"/>
                <a:cs typeface="Calibri Light" panose="020F0302020204030204" pitchFamily="34" charset="0"/>
              </a:rPr>
              <a:t>ut</a:t>
            </a:r>
            <a:r>
              <a:rPr lang="de-DE" sz="800" dirty="0">
                <a:solidFill>
                  <a:schemeClr val="accent1"/>
                </a:solidFill>
                <a:latin typeface="Calibri Light" panose="020F0302020204030204" pitchFamily="34" charset="0"/>
                <a:cs typeface="Calibri Light" panose="020F0302020204030204" pitchFamily="34" charset="0"/>
              </a:rPr>
              <a:t> </a:t>
            </a:r>
            <a:r>
              <a:rPr lang="de-DE" sz="800" dirty="0" err="1">
                <a:solidFill>
                  <a:schemeClr val="accent1"/>
                </a:solidFill>
                <a:latin typeface="Calibri Light" panose="020F0302020204030204" pitchFamily="34" charset="0"/>
                <a:cs typeface="Calibri Light" panose="020F0302020204030204" pitchFamily="34" charset="0"/>
              </a:rPr>
              <a:t>aliquip</a:t>
            </a:r>
            <a:r>
              <a:rPr lang="de-DE" sz="800" dirty="0">
                <a:solidFill>
                  <a:schemeClr val="accent1"/>
                </a:solidFill>
                <a:latin typeface="Calibri Light" panose="020F0302020204030204" pitchFamily="34" charset="0"/>
                <a:cs typeface="Calibri Light" panose="020F0302020204030204" pitchFamily="34" charset="0"/>
              </a:rPr>
              <a:t> ex </a:t>
            </a:r>
            <a:r>
              <a:rPr lang="de-DE" sz="800" dirty="0" err="1">
                <a:solidFill>
                  <a:schemeClr val="accent1"/>
                </a:solidFill>
                <a:latin typeface="Calibri Light" panose="020F0302020204030204" pitchFamily="34" charset="0"/>
                <a:cs typeface="Calibri Light" panose="020F0302020204030204" pitchFamily="34" charset="0"/>
              </a:rPr>
              <a:t>ea</a:t>
            </a:r>
            <a:r>
              <a:rPr lang="de-DE" sz="800" dirty="0">
                <a:solidFill>
                  <a:schemeClr val="accent1"/>
                </a:solidFill>
                <a:latin typeface="Calibri Light" panose="020F0302020204030204" pitchFamily="34" charset="0"/>
                <a:cs typeface="Calibri Light" panose="020F0302020204030204" pitchFamily="34" charset="0"/>
              </a:rPr>
              <a:t> commodo </a:t>
            </a:r>
            <a:r>
              <a:rPr lang="de-DE" sz="800" dirty="0" err="1">
                <a:solidFill>
                  <a:schemeClr val="accent1"/>
                </a:solidFill>
                <a:latin typeface="Calibri Light" panose="020F0302020204030204" pitchFamily="34" charset="0"/>
                <a:cs typeface="Calibri Light" panose="020F0302020204030204" pitchFamily="34" charset="0"/>
              </a:rPr>
              <a:t>consequat</a:t>
            </a:r>
            <a:r>
              <a:rPr lang="de-DE" sz="800" dirty="0">
                <a:solidFill>
                  <a:schemeClr val="accent1"/>
                </a:solidFill>
                <a:latin typeface="Calibri Light" panose="020F0302020204030204" pitchFamily="34" charset="0"/>
                <a:cs typeface="Calibri Light" panose="020F0302020204030204" pitchFamily="34" charset="0"/>
              </a:rPr>
              <a:t>. Duis </a:t>
            </a:r>
            <a:r>
              <a:rPr lang="de-DE" sz="800" dirty="0" err="1">
                <a:solidFill>
                  <a:schemeClr val="accent1"/>
                </a:solidFill>
                <a:latin typeface="Calibri Light" panose="020F0302020204030204" pitchFamily="34" charset="0"/>
                <a:cs typeface="Calibri Light" panose="020F0302020204030204" pitchFamily="34" charset="0"/>
              </a:rPr>
              <a:t>autem</a:t>
            </a:r>
            <a:r>
              <a:rPr lang="de-DE" sz="800" dirty="0">
                <a:solidFill>
                  <a:schemeClr val="accent1"/>
                </a:solidFill>
                <a:latin typeface="Calibri Light" panose="020F0302020204030204" pitchFamily="34" charset="0"/>
                <a:cs typeface="Calibri Light" panose="020F0302020204030204" pitchFamily="34" charset="0"/>
              </a:rPr>
              <a:t> </a:t>
            </a:r>
            <a:r>
              <a:rPr lang="de-DE" sz="800" dirty="0" err="1">
                <a:solidFill>
                  <a:schemeClr val="accent1"/>
                </a:solidFill>
                <a:latin typeface="Calibri Light" panose="020F0302020204030204" pitchFamily="34" charset="0"/>
                <a:cs typeface="Calibri Light" panose="020F0302020204030204" pitchFamily="34" charset="0"/>
              </a:rPr>
              <a:t>vel</a:t>
            </a:r>
            <a:r>
              <a:rPr lang="de-DE" sz="800" dirty="0">
                <a:solidFill>
                  <a:schemeClr val="accent1"/>
                </a:solidFill>
                <a:latin typeface="Calibri Light" panose="020F0302020204030204" pitchFamily="34" charset="0"/>
                <a:cs typeface="Calibri Light" panose="020F0302020204030204" pitchFamily="34" charset="0"/>
              </a:rPr>
              <a:t> </a:t>
            </a:r>
            <a:r>
              <a:rPr lang="de-DE" sz="800" dirty="0" err="1">
                <a:solidFill>
                  <a:schemeClr val="accent1"/>
                </a:solidFill>
                <a:latin typeface="Calibri Light" panose="020F0302020204030204" pitchFamily="34" charset="0"/>
                <a:cs typeface="Calibri Light" panose="020F0302020204030204" pitchFamily="34" charset="0"/>
              </a:rPr>
              <a:t>eum</a:t>
            </a:r>
            <a:r>
              <a:rPr lang="de-DE" sz="800" dirty="0">
                <a:solidFill>
                  <a:schemeClr val="accent1"/>
                </a:solidFill>
                <a:latin typeface="Calibri Light" panose="020F0302020204030204" pitchFamily="34" charset="0"/>
                <a:cs typeface="Calibri Light" panose="020F0302020204030204" pitchFamily="34" charset="0"/>
              </a:rPr>
              <a:t> </a:t>
            </a:r>
            <a:r>
              <a:rPr lang="de-DE" sz="800" dirty="0" err="1">
                <a:solidFill>
                  <a:schemeClr val="accent1"/>
                </a:solidFill>
                <a:latin typeface="Calibri Light" panose="020F0302020204030204" pitchFamily="34" charset="0"/>
                <a:cs typeface="Calibri Light" panose="020F0302020204030204" pitchFamily="34" charset="0"/>
              </a:rPr>
              <a:t>iriure</a:t>
            </a:r>
            <a:r>
              <a:rPr lang="de-DE" sz="800" dirty="0">
                <a:solidFill>
                  <a:schemeClr val="accent1"/>
                </a:solidFill>
                <a:latin typeface="Calibri Light" panose="020F0302020204030204" pitchFamily="34" charset="0"/>
                <a:cs typeface="Calibri Light" panose="020F0302020204030204" pitchFamily="34" charset="0"/>
              </a:rPr>
              <a:t> </a:t>
            </a:r>
            <a:r>
              <a:rPr lang="de-DE" sz="800" dirty="0" err="1">
                <a:solidFill>
                  <a:schemeClr val="accent1"/>
                </a:solidFill>
                <a:latin typeface="Calibri Light" panose="020F0302020204030204" pitchFamily="34" charset="0"/>
                <a:cs typeface="Calibri Light" panose="020F0302020204030204" pitchFamily="34" charset="0"/>
              </a:rPr>
              <a:t>dolor</a:t>
            </a:r>
            <a:r>
              <a:rPr lang="de-DE" sz="800" dirty="0">
                <a:solidFill>
                  <a:schemeClr val="accent1"/>
                </a:solidFill>
                <a:latin typeface="Calibri Light" panose="020F0302020204030204" pitchFamily="34" charset="0"/>
                <a:cs typeface="Calibri Light" panose="020F0302020204030204" pitchFamily="34" charset="0"/>
              </a:rPr>
              <a:t> in </a:t>
            </a:r>
            <a:r>
              <a:rPr lang="de-DE" sz="800" dirty="0" err="1">
                <a:solidFill>
                  <a:schemeClr val="accent1"/>
                </a:solidFill>
                <a:latin typeface="Calibri Light" panose="020F0302020204030204" pitchFamily="34" charset="0"/>
                <a:cs typeface="Calibri Light" panose="020F0302020204030204" pitchFamily="34" charset="0"/>
              </a:rPr>
              <a:t>hendrerit</a:t>
            </a:r>
            <a:r>
              <a:rPr lang="de-DE" sz="800" dirty="0">
                <a:solidFill>
                  <a:schemeClr val="accent1"/>
                </a:solidFill>
                <a:latin typeface="Calibri Light" panose="020F0302020204030204" pitchFamily="34" charset="0"/>
                <a:cs typeface="Calibri Light" panose="020F0302020204030204" pitchFamily="34" charset="0"/>
              </a:rPr>
              <a:t> in </a:t>
            </a:r>
            <a:r>
              <a:rPr lang="de-DE" sz="800" dirty="0" err="1">
                <a:solidFill>
                  <a:schemeClr val="accent1"/>
                </a:solidFill>
                <a:latin typeface="Calibri Light" panose="020F0302020204030204" pitchFamily="34" charset="0"/>
                <a:cs typeface="Calibri Light" panose="020F0302020204030204" pitchFamily="34" charset="0"/>
              </a:rPr>
              <a:t>vulputate</a:t>
            </a:r>
            <a:r>
              <a:rPr lang="de-DE" sz="800" dirty="0">
                <a:solidFill>
                  <a:schemeClr val="accent1"/>
                </a:solidFill>
                <a:latin typeface="Calibri Light" panose="020F0302020204030204" pitchFamily="34" charset="0"/>
                <a:cs typeface="Calibri Light" panose="020F0302020204030204" pitchFamily="34" charset="0"/>
              </a:rPr>
              <a:t> </a:t>
            </a:r>
            <a:r>
              <a:rPr lang="de-DE" sz="800" dirty="0" err="1">
                <a:solidFill>
                  <a:schemeClr val="accent1"/>
                </a:solidFill>
                <a:latin typeface="Calibri Light" panose="020F0302020204030204" pitchFamily="34" charset="0"/>
                <a:cs typeface="Calibri Light" panose="020F0302020204030204" pitchFamily="34" charset="0"/>
              </a:rPr>
              <a:t>velit</a:t>
            </a:r>
            <a:r>
              <a:rPr lang="de-DE" sz="800" dirty="0">
                <a:solidFill>
                  <a:schemeClr val="accent1"/>
                </a:solidFill>
                <a:latin typeface="Calibri Light" panose="020F0302020204030204" pitchFamily="34" charset="0"/>
                <a:cs typeface="Calibri Light" panose="020F0302020204030204" pitchFamily="34" charset="0"/>
              </a:rPr>
              <a:t> esse </a:t>
            </a:r>
            <a:r>
              <a:rPr lang="de-DE" sz="800" dirty="0" err="1">
                <a:solidFill>
                  <a:schemeClr val="accent1"/>
                </a:solidFill>
                <a:latin typeface="Calibri Light" panose="020F0302020204030204" pitchFamily="34" charset="0"/>
                <a:cs typeface="Calibri Light" panose="020F0302020204030204" pitchFamily="34" charset="0"/>
              </a:rPr>
              <a:t>molestie</a:t>
            </a:r>
            <a:r>
              <a:rPr lang="de-DE" sz="800" dirty="0">
                <a:solidFill>
                  <a:schemeClr val="accent1"/>
                </a:solidFill>
                <a:latin typeface="Calibri Light" panose="020F0302020204030204" pitchFamily="34" charset="0"/>
                <a:cs typeface="Calibri Light" panose="020F0302020204030204" pitchFamily="34" charset="0"/>
              </a:rPr>
              <a:t> </a:t>
            </a:r>
            <a:r>
              <a:rPr lang="de-DE" sz="800" dirty="0" err="1">
                <a:solidFill>
                  <a:schemeClr val="accent1"/>
                </a:solidFill>
                <a:latin typeface="Calibri Light" panose="020F0302020204030204" pitchFamily="34" charset="0"/>
                <a:cs typeface="Calibri Light" panose="020F0302020204030204" pitchFamily="34" charset="0"/>
              </a:rPr>
              <a:t>consequa</a:t>
            </a:r>
            <a:r>
              <a:rPr lang="de-DE" sz="800" dirty="0">
                <a:solidFill>
                  <a:schemeClr val="accent1"/>
                </a:solidFill>
                <a:latin typeface="Calibri Light" panose="020F0302020204030204" pitchFamily="34" charset="0"/>
                <a:cs typeface="Calibri Light" panose="020F0302020204030204" pitchFamily="34" charset="0"/>
              </a:rPr>
              <a:t>.</a:t>
            </a:r>
          </a:p>
          <a:p>
            <a:pPr defTabSz="1007943">
              <a:spcBef>
                <a:spcPts val="300"/>
              </a:spcBef>
            </a:pPr>
            <a:r>
              <a:rPr lang="de-DE" sz="800" dirty="0">
                <a:solidFill>
                  <a:schemeClr val="accent1"/>
                </a:solidFill>
                <a:latin typeface="Calibri Light" panose="020F0302020204030204" pitchFamily="34" charset="0"/>
                <a:cs typeface="Calibri Light" panose="020F0302020204030204" pitchFamily="34" charset="0"/>
                <a:hlinkClick r:id="rId2">
                  <a:extLst>
                    <a:ext uri="{A12FA001-AC4F-418D-AE19-62706E023703}">
                      <ahyp:hlinkClr xmlns:ahyp="http://schemas.microsoft.com/office/drawing/2018/hyperlinkcolor" val="tx"/>
                    </a:ext>
                  </a:extLst>
                </a:hlinkClick>
              </a:rPr>
              <a:t>www.google.de</a:t>
            </a:r>
            <a:endParaRPr lang="de-DE" sz="800" dirty="0">
              <a:solidFill>
                <a:schemeClr val="accent1"/>
              </a:solidFill>
              <a:latin typeface="Calibri Light" panose="020F0302020204030204" pitchFamily="34" charset="0"/>
              <a:cs typeface="Calibri Light" panose="020F0302020204030204" pitchFamily="34" charset="0"/>
            </a:endParaRPr>
          </a:p>
        </p:txBody>
      </p:sp>
      <p:sp>
        <p:nvSpPr>
          <p:cNvPr id="84" name="Oval 83">
            <a:extLst>
              <a:ext uri="{FF2B5EF4-FFF2-40B4-BE49-F238E27FC236}">
                <a16:creationId xmlns:a16="http://schemas.microsoft.com/office/drawing/2014/main" id="{B49B7017-1A73-D048-89B0-7A75DC5A8B31}"/>
              </a:ext>
            </a:extLst>
          </p:cNvPr>
          <p:cNvSpPr/>
          <p:nvPr/>
        </p:nvSpPr>
        <p:spPr>
          <a:xfrm>
            <a:off x="3859408" y="5092162"/>
            <a:ext cx="306000" cy="30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6" name="Grafik 65">
            <a:extLst>
              <a:ext uri="{FF2B5EF4-FFF2-40B4-BE49-F238E27FC236}">
                <a16:creationId xmlns:a16="http://schemas.microsoft.com/office/drawing/2014/main" id="{8D073170-4513-DC45-B9C2-F7E06A114B14}"/>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877091" y="5110715"/>
            <a:ext cx="270633" cy="270633"/>
          </a:xfrm>
          <a:prstGeom prst="rect">
            <a:avLst/>
          </a:prstGeom>
        </p:spPr>
      </p:pic>
      <p:sp>
        <p:nvSpPr>
          <p:cNvPr id="87" name="Inhaltsplatzhalter 2">
            <a:extLst>
              <a:ext uri="{FF2B5EF4-FFF2-40B4-BE49-F238E27FC236}">
                <a16:creationId xmlns:a16="http://schemas.microsoft.com/office/drawing/2014/main" id="{5CA2548F-0C19-0743-8649-A0D38FF2AD8C}"/>
              </a:ext>
            </a:extLst>
          </p:cNvPr>
          <p:cNvSpPr txBox="1">
            <a:spLocks/>
          </p:cNvSpPr>
          <p:nvPr/>
        </p:nvSpPr>
        <p:spPr>
          <a:xfrm>
            <a:off x="7102059" y="1696146"/>
            <a:ext cx="2952750" cy="938719"/>
          </a:xfrm>
          <a:prstGeom prst="rect">
            <a:avLst/>
          </a:prstGeom>
        </p:spPr>
        <p:txBody>
          <a:bodyPr>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b="1" i="1" dirty="0">
                <a:latin typeface="Calibri" panose="020F0502020204030204" pitchFamily="34" charset="0"/>
                <a:cs typeface="Calibri" panose="020F0502020204030204" pitchFamily="34" charset="0"/>
              </a:rPr>
              <a:t>Lorem ipsum dolor sit amet, consetetur sadipscing elitr, sed diam nonumy eirmod tempor invidunt ut labore et dolore magna aliquyam erat, sed diam voluptua. At vero eos et accusam et justo duo dolores et ea rebum.</a:t>
            </a:r>
          </a:p>
        </p:txBody>
      </p:sp>
      <p:sp>
        <p:nvSpPr>
          <p:cNvPr id="94" name="Textfeld 93">
            <a:extLst>
              <a:ext uri="{FF2B5EF4-FFF2-40B4-BE49-F238E27FC236}">
                <a16:creationId xmlns:a16="http://schemas.microsoft.com/office/drawing/2014/main" id="{8F320B34-03CE-A444-97DA-D091C6B277C9}"/>
              </a:ext>
            </a:extLst>
          </p:cNvPr>
          <p:cNvSpPr txBox="1"/>
          <p:nvPr/>
        </p:nvSpPr>
        <p:spPr>
          <a:xfrm>
            <a:off x="7110413" y="4513672"/>
            <a:ext cx="604524" cy="369332"/>
          </a:xfrm>
          <a:prstGeom prst="rect">
            <a:avLst/>
          </a:prstGeom>
          <a:noFill/>
        </p:spPr>
        <p:txBody>
          <a:bodyPr wrap="none" rtlCol="0">
            <a:spAutoFit/>
          </a:bodyPr>
          <a:lstStyle/>
          <a:p>
            <a:r>
              <a:rPr lang="de-DE">
                <a:solidFill>
                  <a:schemeClr val="bg1">
                    <a:lumMod val="85000"/>
                  </a:schemeClr>
                </a:solidFill>
                <a:latin typeface="Calibri Light" panose="020F0302020204030204" pitchFamily="34" charset="0"/>
                <a:cs typeface="Calibri Light" panose="020F0302020204030204" pitchFamily="34" charset="0"/>
              </a:rPr>
              <a:t>Zitat</a:t>
            </a:r>
          </a:p>
        </p:txBody>
      </p:sp>
      <p:pic>
        <p:nvPicPr>
          <p:cNvPr id="95" name="Grafik 94">
            <a:extLst>
              <a:ext uri="{FF2B5EF4-FFF2-40B4-BE49-F238E27FC236}">
                <a16:creationId xmlns:a16="http://schemas.microsoft.com/office/drawing/2014/main" id="{21424BBA-EDCE-2949-9E58-0203BC4F721A}"/>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7173863" y="3131636"/>
            <a:ext cx="270632" cy="270632"/>
          </a:xfrm>
          <a:prstGeom prst="rect">
            <a:avLst/>
          </a:prstGeom>
        </p:spPr>
      </p:pic>
      <p:sp>
        <p:nvSpPr>
          <p:cNvPr id="96" name="Inhaltsplatzhalter 2">
            <a:extLst>
              <a:ext uri="{FF2B5EF4-FFF2-40B4-BE49-F238E27FC236}">
                <a16:creationId xmlns:a16="http://schemas.microsoft.com/office/drawing/2014/main" id="{5DCE9861-D4C2-CC44-B652-2ACF19DAA7F1}"/>
              </a:ext>
            </a:extLst>
          </p:cNvPr>
          <p:cNvSpPr txBox="1">
            <a:spLocks/>
          </p:cNvSpPr>
          <p:nvPr/>
        </p:nvSpPr>
        <p:spPr>
          <a:xfrm>
            <a:off x="7102059" y="3405676"/>
            <a:ext cx="2952750" cy="938719"/>
          </a:xfrm>
          <a:prstGeom prst="rect">
            <a:avLst/>
          </a:prstGeom>
        </p:spPr>
        <p:txBody>
          <a:bodyPr>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b="1" i="1">
                <a:solidFill>
                  <a:schemeClr val="accent6"/>
                </a:solidFill>
                <a:latin typeface="Calibri" panose="020F0502020204030204" pitchFamily="34" charset="0"/>
                <a:cs typeface="Calibri" panose="020F0502020204030204" pitchFamily="34" charset="0"/>
              </a:rPr>
              <a:t>Lorem ipsum dolor sit amet, consetetur sadipscing elitr, sed diam nonumy eirmod tempor invidunt ut labore et dolore magna aliquyam erat, sed diam voluptua. At vero eos et accusam et justo duo dolores et ea rebum.</a:t>
            </a:r>
          </a:p>
        </p:txBody>
      </p:sp>
      <p:sp>
        <p:nvSpPr>
          <p:cNvPr id="99" name="Textfeld 98">
            <a:extLst>
              <a:ext uri="{FF2B5EF4-FFF2-40B4-BE49-F238E27FC236}">
                <a16:creationId xmlns:a16="http://schemas.microsoft.com/office/drawing/2014/main" id="{7ED1E9F5-4DD9-6B48-BB09-9FBDA03D0732}"/>
              </a:ext>
            </a:extLst>
          </p:cNvPr>
          <p:cNvSpPr txBox="1"/>
          <p:nvPr/>
        </p:nvSpPr>
        <p:spPr>
          <a:xfrm>
            <a:off x="772320" y="2804142"/>
            <a:ext cx="1487843" cy="369332"/>
          </a:xfrm>
          <a:prstGeom prst="rect">
            <a:avLst/>
          </a:prstGeom>
          <a:noFill/>
        </p:spPr>
        <p:txBody>
          <a:bodyPr wrap="none" rtlCol="0">
            <a:spAutoFit/>
          </a:bodyPr>
          <a:lstStyle/>
          <a:p>
            <a:r>
              <a:rPr lang="de-DE">
                <a:solidFill>
                  <a:schemeClr val="bg1">
                    <a:lumMod val="85000"/>
                  </a:schemeClr>
                </a:solidFill>
                <a:latin typeface="Calibri Light" panose="020F0302020204030204" pitchFamily="34" charset="0"/>
                <a:cs typeface="Calibri Light" panose="020F0302020204030204" pitchFamily="34" charset="0"/>
              </a:rPr>
              <a:t>Infobox - Base</a:t>
            </a:r>
          </a:p>
        </p:txBody>
      </p:sp>
      <p:sp>
        <p:nvSpPr>
          <p:cNvPr id="35" name="Rechteck 34">
            <a:extLst>
              <a:ext uri="{FF2B5EF4-FFF2-40B4-BE49-F238E27FC236}">
                <a16:creationId xmlns:a16="http://schemas.microsoft.com/office/drawing/2014/main" id="{897D513C-E91A-CE49-8F0D-99AEACD4E8C3}"/>
              </a:ext>
            </a:extLst>
          </p:cNvPr>
          <p:cNvSpPr/>
          <p:nvPr/>
        </p:nvSpPr>
        <p:spPr>
          <a:xfrm>
            <a:off x="4023324" y="1727997"/>
            <a:ext cx="2809080" cy="1079883"/>
          </a:xfrm>
          <a:prstGeom prst="rect">
            <a:avLst/>
          </a:prstGeom>
          <a:solidFill>
            <a:schemeClr val="bg1">
              <a:lumMod val="95000"/>
            </a:schemeClr>
          </a:solidFill>
          <a:ln w="6350">
            <a:solidFill>
              <a:schemeClr val="bg1">
                <a:lumMod val="50000"/>
              </a:schemeClr>
            </a:solidFill>
          </a:ln>
          <a:effectLst/>
        </p:spPr>
        <p:txBody>
          <a:bodyPr wrap="square" lIns="144000" tIns="125999" rIns="90000" bIns="90000">
            <a:spAutoFit/>
          </a:bodyPr>
          <a:lstStyle/>
          <a:p>
            <a:pPr defTabSz="1007943">
              <a:spcBef>
                <a:spcPts val="1200"/>
              </a:spcBef>
            </a:pPr>
            <a:r>
              <a:rPr lang="de-DE" sz="1000" b="1">
                <a:solidFill>
                  <a:schemeClr val="tx1">
                    <a:lumMod val="75000"/>
                    <a:lumOff val="25000"/>
                  </a:schemeClr>
                </a:solidFill>
                <a:latin typeface="Calibri" panose="020F0502020204030204" pitchFamily="34" charset="0"/>
                <a:cs typeface="Calibri" panose="020F0502020204030204" pitchFamily="34" charset="0"/>
              </a:rPr>
              <a:t>Lorem Ipsum dolor sit ami</a:t>
            </a:r>
          </a:p>
          <a:p>
            <a:pPr defTabSz="1007943">
              <a:spcBef>
                <a:spcPts val="300"/>
              </a:spcBef>
            </a:pPr>
            <a:r>
              <a:rPr lang="de-DE" sz="800">
                <a:solidFill>
                  <a:schemeClr val="tx1">
                    <a:lumMod val="75000"/>
                    <a:lumOff val="25000"/>
                  </a:schemeClr>
                </a:solidFill>
                <a:latin typeface="Calibri Light" panose="020F0302020204030204" pitchFamily="34" charset="0"/>
                <a:cs typeface="Calibri Light" panose="020F0302020204030204" pitchFamily="34" charset="0"/>
              </a:rPr>
              <a:t>Ut wisi enim ad minim veniam, quis nostrud exerci tation ullamcorper suscipit lobortis nisl ut aliquip ex ea commodo consequat. Duis autem vel eum iriure dolor in hendrerit in vulputate velit </a:t>
            </a:r>
            <a:r>
              <a:rPr lang="de-DE" sz="800">
                <a:solidFill>
                  <a:schemeClr val="tx1">
                    <a:lumMod val="75000"/>
                    <a:lumOff val="25000"/>
                  </a:schemeClr>
                </a:solidFill>
                <a:latin typeface="Calibri Light" panose="020F0302020204030204" pitchFamily="34" charset="0"/>
                <a:cs typeface="Calibri Light" panose="020F0302020204030204" pitchFamily="34" charset="0"/>
                <a:hlinkClick r:id="rId2"/>
              </a:rPr>
              <a:t>esse molestie consequa</a:t>
            </a:r>
            <a:r>
              <a:rPr lang="de-DE" sz="800">
                <a:solidFill>
                  <a:schemeClr val="tx1">
                    <a:lumMod val="75000"/>
                    <a:lumOff val="25000"/>
                  </a:schemeClr>
                </a:solidFill>
                <a:latin typeface="Calibri Light" panose="020F0302020204030204" pitchFamily="34" charset="0"/>
                <a:cs typeface="Calibri Light" panose="020F0302020204030204" pitchFamily="34" charset="0"/>
              </a:rPr>
              <a:t>.</a:t>
            </a:r>
          </a:p>
          <a:p>
            <a:pPr defTabSz="1007943">
              <a:spcBef>
                <a:spcPts val="300"/>
              </a:spcBef>
            </a:pPr>
            <a:r>
              <a:rPr lang="de-DE" sz="800">
                <a:solidFill>
                  <a:schemeClr val="tx1">
                    <a:lumMod val="75000"/>
                    <a:lumOff val="25000"/>
                  </a:schemeClr>
                </a:solidFill>
                <a:latin typeface="Calibri Light" panose="020F0302020204030204" pitchFamily="34" charset="0"/>
                <a:cs typeface="Calibri Light" panose="020F0302020204030204" pitchFamily="34" charset="0"/>
                <a:hlinkClick r:id="rId2">
                  <a:extLst>
                    <a:ext uri="{A12FA001-AC4F-418D-AE19-62706E023703}">
                      <ahyp:hlinkClr xmlns:ahyp="http://schemas.microsoft.com/office/drawing/2018/hyperlinkcolor" val="tx"/>
                    </a:ext>
                  </a:extLst>
                </a:hlinkClick>
              </a:rPr>
              <a:t>www.google.de</a:t>
            </a:r>
            <a:endParaRPr lang="de-DE" sz="80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36" name="Abgerundetes Rechteck 35">
            <a:extLst>
              <a:ext uri="{FF2B5EF4-FFF2-40B4-BE49-F238E27FC236}">
                <a16:creationId xmlns:a16="http://schemas.microsoft.com/office/drawing/2014/main" id="{8BF9841F-AF54-1B4C-AB55-6A5CB73E3DE4}"/>
              </a:ext>
            </a:extLst>
          </p:cNvPr>
          <p:cNvSpPr/>
          <p:nvPr/>
        </p:nvSpPr>
        <p:spPr>
          <a:xfrm>
            <a:off x="7110412" y="5020138"/>
            <a:ext cx="2319835" cy="1304907"/>
          </a:xfrm>
          <a:prstGeom prst="roundRect">
            <a:avLst>
              <a:gd name="adj" fmla="val 3693"/>
            </a:avLst>
          </a:prstGeom>
          <a:solidFill>
            <a:schemeClr val="bg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grpSp>
        <p:nvGrpSpPr>
          <p:cNvPr id="37" name="Gruppieren 36">
            <a:extLst>
              <a:ext uri="{FF2B5EF4-FFF2-40B4-BE49-F238E27FC236}">
                <a16:creationId xmlns:a16="http://schemas.microsoft.com/office/drawing/2014/main" id="{CDB0A28E-AD5E-7042-9D3F-F0E266CD670E}"/>
              </a:ext>
            </a:extLst>
          </p:cNvPr>
          <p:cNvGrpSpPr/>
          <p:nvPr/>
        </p:nvGrpSpPr>
        <p:grpSpPr>
          <a:xfrm>
            <a:off x="8000329" y="5402591"/>
            <a:ext cx="540000" cy="540000"/>
            <a:chOff x="1535955" y="3582573"/>
            <a:chExt cx="543697" cy="543697"/>
          </a:xfrm>
        </p:grpSpPr>
        <p:sp>
          <p:nvSpPr>
            <p:cNvPr id="38" name="Oval 37">
              <a:hlinkClick r:id="rId15"/>
              <a:extLst>
                <a:ext uri="{FF2B5EF4-FFF2-40B4-BE49-F238E27FC236}">
                  <a16:creationId xmlns:a16="http://schemas.microsoft.com/office/drawing/2014/main" id="{E1D4D3BC-F5F7-424B-A487-88708AFA2CCF}"/>
                </a:ext>
              </a:extLst>
            </p:cNvPr>
            <p:cNvSpPr/>
            <p:nvPr/>
          </p:nvSpPr>
          <p:spPr>
            <a:xfrm>
              <a:off x="1535955" y="3582573"/>
              <a:ext cx="543697" cy="5436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1" name="Grafik 40">
              <a:hlinkClick r:id="rId15"/>
              <a:extLst>
                <a:ext uri="{FF2B5EF4-FFF2-40B4-BE49-F238E27FC236}">
                  <a16:creationId xmlns:a16="http://schemas.microsoft.com/office/drawing/2014/main" id="{8910ABDB-870D-F043-BC12-51341B24DC0D}"/>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63526" y="3678884"/>
              <a:ext cx="351074" cy="351074"/>
            </a:xfrm>
            <a:prstGeom prst="rect">
              <a:avLst/>
            </a:prstGeom>
          </p:spPr>
        </p:pic>
      </p:grpSp>
    </p:spTree>
    <p:extLst>
      <p:ext uri="{BB962C8B-B14F-4D97-AF65-F5344CB8AC3E}">
        <p14:creationId xmlns:p14="http://schemas.microsoft.com/office/powerpoint/2010/main" val="2548896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1DCCE2-F696-614D-84CB-4C3CA17D8137}"/>
              </a:ext>
            </a:extLst>
          </p:cNvPr>
          <p:cNvSpPr>
            <a:spLocks noGrp="1"/>
          </p:cNvSpPr>
          <p:nvPr>
            <p:ph type="title"/>
          </p:nvPr>
        </p:nvSpPr>
        <p:spPr/>
        <p:txBody>
          <a:bodyPr/>
          <a:lstStyle/>
          <a:p>
            <a:r>
              <a:rPr lang="de-DE" b="1" dirty="0"/>
              <a:t>Infoboxen</a:t>
            </a:r>
            <a:r>
              <a:rPr lang="de-DE" dirty="0"/>
              <a:t> </a:t>
            </a:r>
            <a:r>
              <a:rPr lang="de-DE" dirty="0">
                <a:latin typeface="Calibri Light" panose="020F0302020204030204" pitchFamily="34" charset="0"/>
                <a:cs typeface="Calibri Light" panose="020F0302020204030204" pitchFamily="34" charset="0"/>
              </a:rPr>
              <a:t>(Variationen mit unterschiedlicher visueller Dominanz)</a:t>
            </a:r>
          </a:p>
        </p:txBody>
      </p:sp>
      <p:sp>
        <p:nvSpPr>
          <p:cNvPr id="3" name="Foliennummernplatzhalter 2">
            <a:extLst>
              <a:ext uri="{FF2B5EF4-FFF2-40B4-BE49-F238E27FC236}">
                <a16:creationId xmlns:a16="http://schemas.microsoft.com/office/drawing/2014/main" id="{E47B590A-00FF-094A-8412-C584EE987959}"/>
              </a:ext>
            </a:extLst>
          </p:cNvPr>
          <p:cNvSpPr>
            <a:spLocks noGrp="1"/>
          </p:cNvSpPr>
          <p:nvPr>
            <p:ph type="sldNum" sz="quarter" idx="12"/>
          </p:nvPr>
        </p:nvSpPr>
        <p:spPr/>
        <p:txBody>
          <a:bodyPr/>
          <a:lstStyle/>
          <a:p>
            <a:fld id="{BA6FFAF3-5CE7-1E4A-B297-9EAF17666F00}" type="slidenum">
              <a:rPr lang="de-DE" smtClean="0"/>
              <a:t>30</a:t>
            </a:fld>
            <a:endParaRPr lang="de-DE" dirty="0"/>
          </a:p>
        </p:txBody>
      </p:sp>
      <p:sp>
        <p:nvSpPr>
          <p:cNvPr id="4" name="Inhaltsplatzhalter 2">
            <a:extLst>
              <a:ext uri="{FF2B5EF4-FFF2-40B4-BE49-F238E27FC236}">
                <a16:creationId xmlns:a16="http://schemas.microsoft.com/office/drawing/2014/main" id="{E73566B6-CF44-EF4F-8109-A8C502442AB6}"/>
              </a:ext>
            </a:extLst>
          </p:cNvPr>
          <p:cNvSpPr txBox="1">
            <a:spLocks/>
          </p:cNvSpPr>
          <p:nvPr/>
        </p:nvSpPr>
        <p:spPr>
          <a:xfrm>
            <a:off x="904694" y="3056721"/>
            <a:ext cx="3631678" cy="769441"/>
          </a:xfrm>
          <a:prstGeom prst="rect">
            <a:avLst/>
          </a:prstGeom>
        </p:spPr>
        <p:txBody>
          <a:bodyPr wrap="square" lIns="9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b="1" i="1" dirty="0">
                <a:solidFill>
                  <a:schemeClr val="accent4"/>
                </a:solidFill>
                <a:latin typeface="Calibri" panose="020F0502020204030204" pitchFamily="34" charset="0"/>
                <a:cs typeface="Calibri" panose="020F0502020204030204" pitchFamily="34" charset="0"/>
              </a:rPr>
              <a:t>Lorem ipsum dolor sit amet, consetetur sadipscing elitr, sed diam nonumy eirmod tempor invidunt ut labore et dolore magna aliquyam erat, sed diam voluptua. At vero eos et accusam et justo duo dolores et ea rebum.</a:t>
            </a:r>
          </a:p>
        </p:txBody>
      </p:sp>
      <p:pic>
        <p:nvPicPr>
          <p:cNvPr id="9" name="Grafik 8">
            <a:extLst>
              <a:ext uri="{FF2B5EF4-FFF2-40B4-BE49-F238E27FC236}">
                <a16:creationId xmlns:a16="http://schemas.microsoft.com/office/drawing/2014/main" id="{E1685105-AA5D-0842-B1DE-C3AE97E3528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27877" y="4386242"/>
            <a:ext cx="270633" cy="270633"/>
          </a:xfrm>
          <a:prstGeom prst="rect">
            <a:avLst/>
          </a:prstGeom>
        </p:spPr>
      </p:pic>
      <p:pic>
        <p:nvPicPr>
          <p:cNvPr id="10" name="Grafik 9">
            <a:extLst>
              <a:ext uri="{FF2B5EF4-FFF2-40B4-BE49-F238E27FC236}">
                <a16:creationId xmlns:a16="http://schemas.microsoft.com/office/drawing/2014/main" id="{E5D0CB9F-DBC4-6744-BF10-4996044EF95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489575" y="1722029"/>
            <a:ext cx="270633" cy="270633"/>
          </a:xfrm>
          <a:prstGeom prst="rect">
            <a:avLst/>
          </a:prstGeom>
        </p:spPr>
      </p:pic>
      <p:sp>
        <p:nvSpPr>
          <p:cNvPr id="14" name="Oval 13">
            <a:extLst>
              <a:ext uri="{FF2B5EF4-FFF2-40B4-BE49-F238E27FC236}">
                <a16:creationId xmlns:a16="http://schemas.microsoft.com/office/drawing/2014/main" id="{05A9D35D-361B-A84A-9DC5-823FE69BE76A}"/>
              </a:ext>
            </a:extLst>
          </p:cNvPr>
          <p:cNvSpPr/>
          <p:nvPr/>
        </p:nvSpPr>
        <p:spPr>
          <a:xfrm>
            <a:off x="616378" y="1727200"/>
            <a:ext cx="306000" cy="306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3BDC04B5-2FEE-3B4C-94FD-98B67E9E9281}"/>
              </a:ext>
            </a:extLst>
          </p:cNvPr>
          <p:cNvSpPr/>
          <p:nvPr/>
        </p:nvSpPr>
        <p:spPr>
          <a:xfrm>
            <a:off x="689553" y="1800375"/>
            <a:ext cx="159651" cy="159651"/>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Inhaltsplatzhalter 2">
            <a:extLst>
              <a:ext uri="{FF2B5EF4-FFF2-40B4-BE49-F238E27FC236}">
                <a16:creationId xmlns:a16="http://schemas.microsoft.com/office/drawing/2014/main" id="{521B032D-2968-4642-BC99-563DEAA17525}"/>
              </a:ext>
            </a:extLst>
          </p:cNvPr>
          <p:cNvSpPr txBox="1">
            <a:spLocks/>
          </p:cNvSpPr>
          <p:nvPr/>
        </p:nvSpPr>
        <p:spPr>
          <a:xfrm>
            <a:off x="904694" y="1727200"/>
            <a:ext cx="3631679" cy="769441"/>
          </a:xfrm>
          <a:prstGeom prst="rect">
            <a:avLst/>
          </a:prstGeom>
        </p:spPr>
        <p:txBody>
          <a:bodyPr wrap="square" lIns="9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b="1" i="1" dirty="0">
                <a:solidFill>
                  <a:schemeClr val="tx1">
                    <a:lumMod val="50000"/>
                    <a:lumOff val="50000"/>
                  </a:schemeClr>
                </a:solidFill>
                <a:latin typeface="Calibri" panose="020F0502020204030204" pitchFamily="34" charset="0"/>
                <a:cs typeface="Calibri" panose="020F0502020204030204" pitchFamily="34" charset="0"/>
              </a:rPr>
              <a:t>Lorem ipsum dolor sit amet, consetetur sadipscing elitr, sed diam nonumy eirmod tempor invidunt ut labore et dolore magna aliquyam erat, sed diam voluptua. At vero eos et accusam et justo duo dolores et ea rebum.</a:t>
            </a:r>
          </a:p>
        </p:txBody>
      </p:sp>
      <p:sp>
        <p:nvSpPr>
          <p:cNvPr id="17" name="Inhaltsplatzhalter 2">
            <a:extLst>
              <a:ext uri="{FF2B5EF4-FFF2-40B4-BE49-F238E27FC236}">
                <a16:creationId xmlns:a16="http://schemas.microsoft.com/office/drawing/2014/main" id="{435D0791-DB13-7643-99F7-25282BA336E6}"/>
              </a:ext>
            </a:extLst>
          </p:cNvPr>
          <p:cNvSpPr txBox="1">
            <a:spLocks/>
          </p:cNvSpPr>
          <p:nvPr/>
        </p:nvSpPr>
        <p:spPr>
          <a:xfrm>
            <a:off x="922378" y="5733300"/>
            <a:ext cx="3631678" cy="769441"/>
          </a:xfrm>
          <a:prstGeom prst="rect">
            <a:avLst/>
          </a:prstGeom>
        </p:spPr>
        <p:txBody>
          <a:bodyPr wrap="square" lIns="9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b="1" i="1" dirty="0">
                <a:solidFill>
                  <a:schemeClr val="accent2"/>
                </a:solidFill>
                <a:latin typeface="Calibri" panose="020F0502020204030204" pitchFamily="34" charset="0"/>
                <a:cs typeface="Calibri" panose="020F0502020204030204" pitchFamily="34" charset="0"/>
              </a:rPr>
              <a:t>Lorem ipsum dolor sit amet, consetetur sadipscing elitr, sed diam nonumy eirmod tempor invidunt ut labore et dolore magna aliquyam erat, sed diam voluptua. At vero eos et accusam et justo duo dolores et ea rebum.</a:t>
            </a:r>
          </a:p>
        </p:txBody>
      </p:sp>
      <p:pic>
        <p:nvPicPr>
          <p:cNvPr id="18" name="Grafik 17">
            <a:extLst>
              <a:ext uri="{FF2B5EF4-FFF2-40B4-BE49-F238E27FC236}">
                <a16:creationId xmlns:a16="http://schemas.microsoft.com/office/drawing/2014/main" id="{5C5DD5BF-F425-EB4F-8076-CEF60B3CD2A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51745" y="5733300"/>
            <a:ext cx="270633" cy="270633"/>
          </a:xfrm>
          <a:prstGeom prst="rect">
            <a:avLst/>
          </a:prstGeom>
        </p:spPr>
      </p:pic>
      <p:pic>
        <p:nvPicPr>
          <p:cNvPr id="19" name="Grafik 18">
            <a:extLst>
              <a:ext uri="{FF2B5EF4-FFF2-40B4-BE49-F238E27FC236}">
                <a16:creationId xmlns:a16="http://schemas.microsoft.com/office/drawing/2014/main" id="{8E75649F-D830-F54F-94C7-30F54E43A7B0}"/>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27878" y="3056721"/>
            <a:ext cx="270633" cy="270633"/>
          </a:xfrm>
          <a:prstGeom prst="rect">
            <a:avLst/>
          </a:prstGeom>
        </p:spPr>
      </p:pic>
      <p:sp>
        <p:nvSpPr>
          <p:cNvPr id="21" name="Inhaltsplatzhalter 2">
            <a:extLst>
              <a:ext uri="{FF2B5EF4-FFF2-40B4-BE49-F238E27FC236}">
                <a16:creationId xmlns:a16="http://schemas.microsoft.com/office/drawing/2014/main" id="{1997905D-8EE3-7547-AF7E-B9A05B73DAE1}"/>
              </a:ext>
            </a:extLst>
          </p:cNvPr>
          <p:cNvSpPr txBox="1">
            <a:spLocks/>
          </p:cNvSpPr>
          <p:nvPr/>
        </p:nvSpPr>
        <p:spPr>
          <a:xfrm>
            <a:off x="904694" y="4386242"/>
            <a:ext cx="3631678" cy="769441"/>
          </a:xfrm>
          <a:prstGeom prst="rect">
            <a:avLst/>
          </a:prstGeom>
        </p:spPr>
        <p:txBody>
          <a:bodyPr wrap="square" lIns="9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b="1" i="1" dirty="0">
                <a:solidFill>
                  <a:schemeClr val="accent3"/>
                </a:solidFill>
                <a:latin typeface="Calibri" panose="020F0502020204030204" pitchFamily="34" charset="0"/>
                <a:cs typeface="Calibri" panose="020F0502020204030204" pitchFamily="34" charset="0"/>
              </a:rPr>
              <a:t>Lorem ipsum dolor sit amet, consetetur sadipscing elitr, sed diam nonumy eirmod tempor invidunt ut labore et dolore magna aliquyam erat, sed diam voluptua. At vero eos et accusam et justo duo dolores et ea rebum.</a:t>
            </a:r>
          </a:p>
        </p:txBody>
      </p:sp>
      <p:sp>
        <p:nvSpPr>
          <p:cNvPr id="23" name="Inhaltsplatzhalter 2">
            <a:extLst>
              <a:ext uri="{FF2B5EF4-FFF2-40B4-BE49-F238E27FC236}">
                <a16:creationId xmlns:a16="http://schemas.microsoft.com/office/drawing/2014/main" id="{00468A44-7C01-404A-BE7B-02D70DB7A5B8}"/>
              </a:ext>
            </a:extLst>
          </p:cNvPr>
          <p:cNvSpPr txBox="1">
            <a:spLocks/>
          </p:cNvSpPr>
          <p:nvPr/>
        </p:nvSpPr>
        <p:spPr>
          <a:xfrm>
            <a:off x="5760208" y="1722029"/>
            <a:ext cx="3631678" cy="769441"/>
          </a:xfrm>
          <a:prstGeom prst="rect">
            <a:avLst/>
          </a:prstGeom>
        </p:spPr>
        <p:txBody>
          <a:bodyPr wrap="square" lIns="9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b="1" i="1" dirty="0">
                <a:solidFill>
                  <a:schemeClr val="accent1"/>
                </a:solidFill>
                <a:latin typeface="Calibri" panose="020F0502020204030204" pitchFamily="34" charset="0"/>
                <a:cs typeface="Calibri" panose="020F0502020204030204" pitchFamily="34" charset="0"/>
              </a:rPr>
              <a:t>Lorem ipsum dolor sit amet, consetetur sadipscing elitr, sed diam nonumy eirmod tempor invidunt ut labore et dolore magna aliquyam erat, sed diam voluptua. At vero eos et accusam et justo duo dolores et ea rebum.</a:t>
            </a:r>
          </a:p>
        </p:txBody>
      </p:sp>
      <p:sp>
        <p:nvSpPr>
          <p:cNvPr id="25" name="Textfeld 24">
            <a:extLst>
              <a:ext uri="{FF2B5EF4-FFF2-40B4-BE49-F238E27FC236}">
                <a16:creationId xmlns:a16="http://schemas.microsoft.com/office/drawing/2014/main" id="{C6C18582-6A97-DB4B-B3DE-253B859262D8}"/>
              </a:ext>
            </a:extLst>
          </p:cNvPr>
          <p:cNvSpPr txBox="1"/>
          <p:nvPr/>
        </p:nvSpPr>
        <p:spPr>
          <a:xfrm>
            <a:off x="904694" y="3878819"/>
            <a:ext cx="2112117" cy="369332"/>
          </a:xfrm>
          <a:prstGeom prst="rect">
            <a:avLst/>
          </a:prstGeom>
          <a:noFill/>
        </p:spPr>
        <p:txBody>
          <a:bodyPr wrap="none" rtlCol="0">
            <a:spAutoFit/>
          </a:bodyPr>
          <a:lstStyle/>
          <a:p>
            <a:r>
              <a:rPr lang="de-DE">
                <a:solidFill>
                  <a:schemeClr val="bg1">
                    <a:lumMod val="85000"/>
                  </a:schemeClr>
                </a:solidFill>
                <a:latin typeface="Calibri Light" panose="020F0302020204030204" pitchFamily="34" charset="0"/>
                <a:cs typeface="Calibri Light" panose="020F0302020204030204" pitchFamily="34" charset="0"/>
              </a:rPr>
              <a:t>Übung/Aktivaufgabe</a:t>
            </a:r>
          </a:p>
        </p:txBody>
      </p:sp>
      <p:sp>
        <p:nvSpPr>
          <p:cNvPr id="26" name="Textfeld 25">
            <a:extLst>
              <a:ext uri="{FF2B5EF4-FFF2-40B4-BE49-F238E27FC236}">
                <a16:creationId xmlns:a16="http://schemas.microsoft.com/office/drawing/2014/main" id="{B02F59B7-DF32-7C4E-952C-33CDAF5F1D9B}"/>
              </a:ext>
            </a:extLst>
          </p:cNvPr>
          <p:cNvSpPr txBox="1"/>
          <p:nvPr/>
        </p:nvSpPr>
        <p:spPr>
          <a:xfrm>
            <a:off x="922378" y="6540471"/>
            <a:ext cx="1112356" cy="369332"/>
          </a:xfrm>
          <a:prstGeom prst="rect">
            <a:avLst/>
          </a:prstGeom>
          <a:noFill/>
        </p:spPr>
        <p:txBody>
          <a:bodyPr wrap="none" rtlCol="0">
            <a:spAutoFit/>
          </a:bodyPr>
          <a:lstStyle/>
          <a:p>
            <a:r>
              <a:rPr lang="de-DE">
                <a:solidFill>
                  <a:schemeClr val="bg1">
                    <a:lumMod val="85000"/>
                  </a:schemeClr>
                </a:solidFill>
                <a:latin typeface="Calibri Light" panose="020F0302020204030204" pitchFamily="34" charset="0"/>
                <a:cs typeface="Calibri Light" panose="020F0302020204030204" pitchFamily="34" charset="0"/>
              </a:rPr>
              <a:t>Definition</a:t>
            </a:r>
          </a:p>
        </p:txBody>
      </p:sp>
      <p:sp>
        <p:nvSpPr>
          <p:cNvPr id="27" name="Textfeld 26">
            <a:extLst>
              <a:ext uri="{FF2B5EF4-FFF2-40B4-BE49-F238E27FC236}">
                <a16:creationId xmlns:a16="http://schemas.microsoft.com/office/drawing/2014/main" id="{2401EBD6-C02A-5B46-BA8E-4FF897C10D27}"/>
              </a:ext>
            </a:extLst>
          </p:cNvPr>
          <p:cNvSpPr txBox="1"/>
          <p:nvPr/>
        </p:nvSpPr>
        <p:spPr>
          <a:xfrm>
            <a:off x="904694" y="5193374"/>
            <a:ext cx="2716128" cy="369332"/>
          </a:xfrm>
          <a:prstGeom prst="rect">
            <a:avLst/>
          </a:prstGeom>
          <a:noFill/>
        </p:spPr>
        <p:txBody>
          <a:bodyPr wrap="none" rtlCol="0">
            <a:spAutoFit/>
          </a:bodyPr>
          <a:lstStyle/>
          <a:p>
            <a:r>
              <a:rPr lang="de-DE">
                <a:solidFill>
                  <a:schemeClr val="bg1">
                    <a:lumMod val="85000"/>
                  </a:schemeClr>
                </a:solidFill>
                <a:latin typeface="Calibri Light" panose="020F0302020204030204" pitchFamily="34" charset="0"/>
                <a:cs typeface="Calibri Light" panose="020F0302020204030204" pitchFamily="34" charset="0"/>
              </a:rPr>
              <a:t>Hinweis/Zusatzinformation</a:t>
            </a:r>
          </a:p>
        </p:txBody>
      </p:sp>
      <p:sp>
        <p:nvSpPr>
          <p:cNvPr id="28" name="Textfeld 27">
            <a:extLst>
              <a:ext uri="{FF2B5EF4-FFF2-40B4-BE49-F238E27FC236}">
                <a16:creationId xmlns:a16="http://schemas.microsoft.com/office/drawing/2014/main" id="{8EA60418-A3DB-0E4A-9F0F-3E9A43B1B286}"/>
              </a:ext>
            </a:extLst>
          </p:cNvPr>
          <p:cNvSpPr txBox="1"/>
          <p:nvPr/>
        </p:nvSpPr>
        <p:spPr>
          <a:xfrm>
            <a:off x="5760208" y="2529961"/>
            <a:ext cx="910827" cy="369332"/>
          </a:xfrm>
          <a:prstGeom prst="rect">
            <a:avLst/>
          </a:prstGeom>
          <a:noFill/>
        </p:spPr>
        <p:txBody>
          <a:bodyPr wrap="none" rtlCol="0">
            <a:spAutoFit/>
          </a:bodyPr>
          <a:lstStyle/>
          <a:p>
            <a:r>
              <a:rPr lang="de-DE">
                <a:solidFill>
                  <a:schemeClr val="bg1">
                    <a:lumMod val="85000"/>
                  </a:schemeClr>
                </a:solidFill>
                <a:latin typeface="Calibri Light" panose="020F0302020204030204" pitchFamily="34" charset="0"/>
                <a:cs typeface="Calibri Light" panose="020F0302020204030204" pitchFamily="34" charset="0"/>
              </a:rPr>
              <a:t>Beispiel</a:t>
            </a:r>
          </a:p>
        </p:txBody>
      </p:sp>
      <p:sp>
        <p:nvSpPr>
          <p:cNvPr id="29" name="Textfeld 28">
            <a:extLst>
              <a:ext uri="{FF2B5EF4-FFF2-40B4-BE49-F238E27FC236}">
                <a16:creationId xmlns:a16="http://schemas.microsoft.com/office/drawing/2014/main" id="{8BD16128-5468-8F41-B777-1C8D5B7E92FD}"/>
              </a:ext>
            </a:extLst>
          </p:cNvPr>
          <p:cNvSpPr txBox="1"/>
          <p:nvPr/>
        </p:nvSpPr>
        <p:spPr>
          <a:xfrm>
            <a:off x="904694" y="2529549"/>
            <a:ext cx="647934" cy="369332"/>
          </a:xfrm>
          <a:prstGeom prst="rect">
            <a:avLst/>
          </a:prstGeom>
          <a:noFill/>
        </p:spPr>
        <p:txBody>
          <a:bodyPr wrap="none" rtlCol="0">
            <a:spAutoFit/>
          </a:bodyPr>
          <a:lstStyle/>
          <a:p>
            <a:r>
              <a:rPr lang="de-DE">
                <a:solidFill>
                  <a:schemeClr val="bg1">
                    <a:lumMod val="85000"/>
                  </a:schemeClr>
                </a:solidFill>
                <a:latin typeface="Calibri Light" panose="020F0302020204030204" pitchFamily="34" charset="0"/>
                <a:cs typeface="Calibri Light" panose="020F0302020204030204" pitchFamily="34" charset="0"/>
              </a:rPr>
              <a:t>Basis</a:t>
            </a:r>
          </a:p>
        </p:txBody>
      </p:sp>
      <p:grpSp>
        <p:nvGrpSpPr>
          <p:cNvPr id="31" name="Gruppieren 30">
            <a:extLst>
              <a:ext uri="{FF2B5EF4-FFF2-40B4-BE49-F238E27FC236}">
                <a16:creationId xmlns:a16="http://schemas.microsoft.com/office/drawing/2014/main" id="{51121E0E-1930-9A44-9A4F-52FE16B60320}"/>
              </a:ext>
            </a:extLst>
          </p:cNvPr>
          <p:cNvGrpSpPr/>
          <p:nvPr/>
        </p:nvGrpSpPr>
        <p:grpSpPr>
          <a:xfrm>
            <a:off x="5555505" y="3218583"/>
            <a:ext cx="1921777" cy="710551"/>
            <a:chOff x="637004" y="4488156"/>
            <a:chExt cx="1921777" cy="710551"/>
          </a:xfrm>
        </p:grpSpPr>
        <p:sp>
          <p:nvSpPr>
            <p:cNvPr id="32" name="Rechteck 31">
              <a:extLst>
                <a:ext uri="{FF2B5EF4-FFF2-40B4-BE49-F238E27FC236}">
                  <a16:creationId xmlns:a16="http://schemas.microsoft.com/office/drawing/2014/main" id="{B1B2E3F4-DF01-0249-9E0C-19927E4AC742}"/>
                </a:ext>
              </a:extLst>
            </p:cNvPr>
            <p:cNvSpPr/>
            <p:nvPr/>
          </p:nvSpPr>
          <p:spPr>
            <a:xfrm>
              <a:off x="772321" y="4488156"/>
              <a:ext cx="1786460" cy="710551"/>
            </a:xfrm>
            <a:prstGeom prst="rect">
              <a:avLst/>
            </a:prstGeom>
            <a:solidFill>
              <a:schemeClr val="bg1"/>
            </a:solidFill>
            <a:ln w="6350">
              <a:noFill/>
            </a:ln>
            <a:effectLst/>
          </p:spPr>
          <p:txBody>
            <a:bodyPr wrap="square" lIns="144000" tIns="125999" rIns="90000" bIns="90000">
              <a:spAutoFit/>
            </a:bodyPr>
            <a:lstStyle/>
            <a:p>
              <a:pPr defTabSz="1007943">
                <a:spcBef>
                  <a:spcPts val="1200"/>
                </a:spcBef>
              </a:pPr>
              <a:r>
                <a:rPr lang="de-DE" sz="800">
                  <a:solidFill>
                    <a:schemeClr val="tx2"/>
                  </a:solidFill>
                  <a:latin typeface="Calibri Light" panose="020F0302020204030204" pitchFamily="34" charset="0"/>
                  <a:cs typeface="Calibri Light" panose="020F0302020204030204" pitchFamily="34" charset="0"/>
                </a:rPr>
                <a:t>Ut wisi enim ad minim veniam, quis nostrud exerci tation ullamcorper suscipit lobortis nisl ut aliquip ex ea commodo consequat.</a:t>
              </a:r>
            </a:p>
          </p:txBody>
        </p:sp>
        <p:pic>
          <p:nvPicPr>
            <p:cNvPr id="33" name="Grafik 32">
              <a:extLst>
                <a:ext uri="{FF2B5EF4-FFF2-40B4-BE49-F238E27FC236}">
                  <a16:creationId xmlns:a16="http://schemas.microsoft.com/office/drawing/2014/main" id="{80F234DC-D801-C246-BBF1-F881FF4763E4}"/>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637004" y="4580195"/>
              <a:ext cx="180000" cy="180000"/>
            </a:xfrm>
            <a:prstGeom prst="rect">
              <a:avLst/>
            </a:prstGeom>
          </p:spPr>
        </p:pic>
      </p:grpSp>
      <p:grpSp>
        <p:nvGrpSpPr>
          <p:cNvPr id="34" name="Gruppieren 33">
            <a:extLst>
              <a:ext uri="{FF2B5EF4-FFF2-40B4-BE49-F238E27FC236}">
                <a16:creationId xmlns:a16="http://schemas.microsoft.com/office/drawing/2014/main" id="{EE960751-1254-004A-85D1-8465AF547C2D}"/>
              </a:ext>
            </a:extLst>
          </p:cNvPr>
          <p:cNvGrpSpPr/>
          <p:nvPr/>
        </p:nvGrpSpPr>
        <p:grpSpPr>
          <a:xfrm>
            <a:off x="5555505" y="5101761"/>
            <a:ext cx="1921777" cy="710551"/>
            <a:chOff x="2655798" y="4488156"/>
            <a:chExt cx="1921777" cy="710551"/>
          </a:xfrm>
        </p:grpSpPr>
        <p:sp>
          <p:nvSpPr>
            <p:cNvPr id="35" name="Rechteck 34">
              <a:extLst>
                <a:ext uri="{FF2B5EF4-FFF2-40B4-BE49-F238E27FC236}">
                  <a16:creationId xmlns:a16="http://schemas.microsoft.com/office/drawing/2014/main" id="{8154BE9F-8A48-F242-839F-65E57F93054D}"/>
                </a:ext>
              </a:extLst>
            </p:cNvPr>
            <p:cNvSpPr/>
            <p:nvPr/>
          </p:nvSpPr>
          <p:spPr>
            <a:xfrm>
              <a:off x="2791115" y="4488156"/>
              <a:ext cx="1786460" cy="710551"/>
            </a:xfrm>
            <a:prstGeom prst="rect">
              <a:avLst/>
            </a:prstGeom>
            <a:solidFill>
              <a:schemeClr val="bg1"/>
            </a:solidFill>
            <a:ln w="6350">
              <a:noFill/>
            </a:ln>
            <a:effectLst/>
          </p:spPr>
          <p:txBody>
            <a:bodyPr wrap="square" lIns="144000" tIns="125999" rIns="90000" bIns="90000">
              <a:spAutoFit/>
            </a:bodyPr>
            <a:lstStyle/>
            <a:p>
              <a:pPr defTabSz="1007943">
                <a:spcBef>
                  <a:spcPts val="1200"/>
                </a:spcBef>
              </a:pPr>
              <a:r>
                <a:rPr lang="de-DE" sz="800">
                  <a:solidFill>
                    <a:schemeClr val="tx2"/>
                  </a:solidFill>
                  <a:latin typeface="Calibri Light" panose="020F0302020204030204" pitchFamily="34" charset="0"/>
                  <a:cs typeface="Calibri Light" panose="020F0302020204030204" pitchFamily="34" charset="0"/>
                </a:rPr>
                <a:t>Ut wisi enim ad minim veniam, quis nostrud exerci tation ullamcorper suscipit lobortis nisl ut aliquip ex ea commodo consequat.</a:t>
              </a:r>
            </a:p>
          </p:txBody>
        </p:sp>
        <p:pic>
          <p:nvPicPr>
            <p:cNvPr id="36" name="Grafik 35">
              <a:extLst>
                <a:ext uri="{FF2B5EF4-FFF2-40B4-BE49-F238E27FC236}">
                  <a16:creationId xmlns:a16="http://schemas.microsoft.com/office/drawing/2014/main" id="{FD01C136-1DE5-0C44-970D-4A3AC55EF009}"/>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2655798" y="4580881"/>
              <a:ext cx="180000" cy="180000"/>
            </a:xfrm>
            <a:prstGeom prst="rect">
              <a:avLst/>
            </a:prstGeom>
          </p:spPr>
        </p:pic>
      </p:grpSp>
      <p:grpSp>
        <p:nvGrpSpPr>
          <p:cNvPr id="37" name="Gruppieren 36">
            <a:extLst>
              <a:ext uri="{FF2B5EF4-FFF2-40B4-BE49-F238E27FC236}">
                <a16:creationId xmlns:a16="http://schemas.microsoft.com/office/drawing/2014/main" id="{1B67A8A5-C6E6-AB45-AEAC-085AD0F3CA01}"/>
              </a:ext>
            </a:extLst>
          </p:cNvPr>
          <p:cNvGrpSpPr/>
          <p:nvPr/>
        </p:nvGrpSpPr>
        <p:grpSpPr>
          <a:xfrm>
            <a:off x="5555505" y="4160172"/>
            <a:ext cx="1921777" cy="710551"/>
            <a:chOff x="646333" y="5245162"/>
            <a:chExt cx="1921777" cy="710551"/>
          </a:xfrm>
        </p:grpSpPr>
        <p:sp>
          <p:nvSpPr>
            <p:cNvPr id="38" name="Rechteck 37">
              <a:extLst>
                <a:ext uri="{FF2B5EF4-FFF2-40B4-BE49-F238E27FC236}">
                  <a16:creationId xmlns:a16="http://schemas.microsoft.com/office/drawing/2014/main" id="{2A3FA15A-2FD6-F04E-8CB8-95AA3F61201F}"/>
                </a:ext>
              </a:extLst>
            </p:cNvPr>
            <p:cNvSpPr/>
            <p:nvPr/>
          </p:nvSpPr>
          <p:spPr>
            <a:xfrm>
              <a:off x="781650" y="5245162"/>
              <a:ext cx="1786460" cy="710551"/>
            </a:xfrm>
            <a:prstGeom prst="rect">
              <a:avLst/>
            </a:prstGeom>
            <a:solidFill>
              <a:schemeClr val="bg1"/>
            </a:solidFill>
            <a:ln w="6350">
              <a:noFill/>
            </a:ln>
            <a:effectLst/>
          </p:spPr>
          <p:txBody>
            <a:bodyPr wrap="square" lIns="144000" tIns="125999" rIns="90000" bIns="90000">
              <a:spAutoFit/>
            </a:bodyPr>
            <a:lstStyle/>
            <a:p>
              <a:pPr defTabSz="1007943">
                <a:spcBef>
                  <a:spcPts val="1200"/>
                </a:spcBef>
              </a:pPr>
              <a:r>
                <a:rPr lang="de-DE" sz="800">
                  <a:solidFill>
                    <a:schemeClr val="tx2"/>
                  </a:solidFill>
                  <a:latin typeface="Calibri Light" panose="020F0302020204030204" pitchFamily="34" charset="0"/>
                  <a:cs typeface="Calibri Light" panose="020F0302020204030204" pitchFamily="34" charset="0"/>
                </a:rPr>
                <a:t>Ut wisi enim ad minim veniam, quis nostrud exerci tation ullamcorper suscipit lobortis nisl ut aliquip ex ea commodo consequat.</a:t>
              </a:r>
            </a:p>
          </p:txBody>
        </p:sp>
        <p:pic>
          <p:nvPicPr>
            <p:cNvPr id="39" name="Grafik 38">
              <a:extLst>
                <a:ext uri="{FF2B5EF4-FFF2-40B4-BE49-F238E27FC236}">
                  <a16:creationId xmlns:a16="http://schemas.microsoft.com/office/drawing/2014/main" id="{88C4A78F-88BA-8B4E-BCA4-A1207247587E}"/>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646333" y="5337201"/>
              <a:ext cx="180000" cy="180000"/>
            </a:xfrm>
            <a:prstGeom prst="rect">
              <a:avLst/>
            </a:prstGeom>
          </p:spPr>
        </p:pic>
      </p:grpSp>
      <p:grpSp>
        <p:nvGrpSpPr>
          <p:cNvPr id="40" name="Gruppieren 39">
            <a:extLst>
              <a:ext uri="{FF2B5EF4-FFF2-40B4-BE49-F238E27FC236}">
                <a16:creationId xmlns:a16="http://schemas.microsoft.com/office/drawing/2014/main" id="{4EFAA678-579B-9148-87BC-14A7F2C35B3E}"/>
              </a:ext>
            </a:extLst>
          </p:cNvPr>
          <p:cNvGrpSpPr/>
          <p:nvPr/>
        </p:nvGrpSpPr>
        <p:grpSpPr>
          <a:xfrm>
            <a:off x="5555505" y="6043349"/>
            <a:ext cx="1921777" cy="710551"/>
            <a:chOff x="2644881" y="5245162"/>
            <a:chExt cx="1921777" cy="710551"/>
          </a:xfrm>
        </p:grpSpPr>
        <p:sp>
          <p:nvSpPr>
            <p:cNvPr id="41" name="Rechteck 40">
              <a:extLst>
                <a:ext uri="{FF2B5EF4-FFF2-40B4-BE49-F238E27FC236}">
                  <a16:creationId xmlns:a16="http://schemas.microsoft.com/office/drawing/2014/main" id="{F3660884-7C25-6543-8D1B-4B14257A73D6}"/>
                </a:ext>
              </a:extLst>
            </p:cNvPr>
            <p:cNvSpPr/>
            <p:nvPr/>
          </p:nvSpPr>
          <p:spPr>
            <a:xfrm>
              <a:off x="2780198" y="5245162"/>
              <a:ext cx="1786460" cy="710551"/>
            </a:xfrm>
            <a:prstGeom prst="rect">
              <a:avLst/>
            </a:prstGeom>
            <a:solidFill>
              <a:schemeClr val="bg1"/>
            </a:solidFill>
            <a:ln w="6350">
              <a:noFill/>
            </a:ln>
            <a:effectLst/>
          </p:spPr>
          <p:txBody>
            <a:bodyPr wrap="square" lIns="144000" tIns="125999" rIns="90000" bIns="90000">
              <a:spAutoFit/>
            </a:bodyPr>
            <a:lstStyle/>
            <a:p>
              <a:pPr defTabSz="1007943">
                <a:spcBef>
                  <a:spcPts val="1200"/>
                </a:spcBef>
              </a:pPr>
              <a:r>
                <a:rPr lang="de-DE" sz="800">
                  <a:solidFill>
                    <a:schemeClr val="tx2"/>
                  </a:solidFill>
                  <a:latin typeface="Calibri Light" panose="020F0302020204030204" pitchFamily="34" charset="0"/>
                  <a:cs typeface="Calibri Light" panose="020F0302020204030204" pitchFamily="34" charset="0"/>
                </a:rPr>
                <a:t>Ut wisi enim ad minim veniam, quis nostrud exerci tation ullamcorper suscipit lobortis nisl ut aliquip ex ea commodo consequat.</a:t>
              </a:r>
            </a:p>
          </p:txBody>
        </p:sp>
        <p:pic>
          <p:nvPicPr>
            <p:cNvPr id="42" name="Grafik 41">
              <a:extLst>
                <a:ext uri="{FF2B5EF4-FFF2-40B4-BE49-F238E27FC236}">
                  <a16:creationId xmlns:a16="http://schemas.microsoft.com/office/drawing/2014/main" id="{04EC33EC-7C55-BC41-B56B-E697A4361DB7}"/>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2644881" y="5338071"/>
              <a:ext cx="180000" cy="180000"/>
            </a:xfrm>
            <a:prstGeom prst="rect">
              <a:avLst/>
            </a:prstGeom>
          </p:spPr>
        </p:pic>
      </p:grpSp>
      <p:grpSp>
        <p:nvGrpSpPr>
          <p:cNvPr id="43" name="Gruppieren 42">
            <a:extLst>
              <a:ext uri="{FF2B5EF4-FFF2-40B4-BE49-F238E27FC236}">
                <a16:creationId xmlns:a16="http://schemas.microsoft.com/office/drawing/2014/main" id="{E1CBBB6B-1778-144F-9B0E-006952CE1E40}"/>
              </a:ext>
            </a:extLst>
          </p:cNvPr>
          <p:cNvGrpSpPr/>
          <p:nvPr/>
        </p:nvGrpSpPr>
        <p:grpSpPr>
          <a:xfrm>
            <a:off x="7951282" y="3218583"/>
            <a:ext cx="1434534" cy="587440"/>
            <a:chOff x="3854838" y="2988317"/>
            <a:chExt cx="1434534" cy="587440"/>
          </a:xfrm>
        </p:grpSpPr>
        <p:sp>
          <p:nvSpPr>
            <p:cNvPr id="44" name="Rechteck 43">
              <a:extLst>
                <a:ext uri="{FF2B5EF4-FFF2-40B4-BE49-F238E27FC236}">
                  <a16:creationId xmlns:a16="http://schemas.microsoft.com/office/drawing/2014/main" id="{0A3AC185-BC18-5F49-8C44-7DC81B006B8E}"/>
                </a:ext>
              </a:extLst>
            </p:cNvPr>
            <p:cNvSpPr/>
            <p:nvPr/>
          </p:nvSpPr>
          <p:spPr>
            <a:xfrm>
              <a:off x="3944843" y="2988317"/>
              <a:ext cx="1344529" cy="587440"/>
            </a:xfrm>
            <a:prstGeom prst="rect">
              <a:avLst/>
            </a:prstGeom>
            <a:solidFill>
              <a:schemeClr val="bg1"/>
            </a:solidFill>
            <a:ln w="6350">
              <a:noFill/>
            </a:ln>
            <a:effectLst/>
          </p:spPr>
          <p:txBody>
            <a:bodyPr wrap="square" lIns="144000" tIns="125999" rIns="90000" bIns="90000">
              <a:spAutoFit/>
            </a:bodyPr>
            <a:lstStyle/>
            <a:p>
              <a:pPr defTabSz="1007943">
                <a:spcBef>
                  <a:spcPts val="1200"/>
                </a:spcBef>
              </a:pPr>
              <a:r>
                <a:rPr lang="de-DE" sz="600">
                  <a:solidFill>
                    <a:schemeClr val="tx2"/>
                  </a:solidFill>
                  <a:latin typeface="Calibri Light" panose="020F0302020204030204" pitchFamily="34" charset="0"/>
                  <a:cs typeface="Calibri Light" panose="020F0302020204030204" pitchFamily="34" charset="0"/>
                </a:rPr>
                <a:t>Ut wisi enim ad minim veniam, quis nostrud exerci tation ullamcorper suscipit lobortis nisl ut aliquip ex ea commodo consequat.</a:t>
              </a:r>
            </a:p>
          </p:txBody>
        </p:sp>
        <p:pic>
          <p:nvPicPr>
            <p:cNvPr id="45" name="Grafik 44">
              <a:extLst>
                <a:ext uri="{FF2B5EF4-FFF2-40B4-BE49-F238E27FC236}">
                  <a16:creationId xmlns:a16="http://schemas.microsoft.com/office/drawing/2014/main" id="{8804CC95-56F0-A147-B27D-807B3CAF00F6}"/>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854838" y="3062356"/>
              <a:ext cx="180000" cy="180000"/>
            </a:xfrm>
            <a:prstGeom prst="rect">
              <a:avLst/>
            </a:prstGeom>
          </p:spPr>
        </p:pic>
      </p:grpSp>
      <p:grpSp>
        <p:nvGrpSpPr>
          <p:cNvPr id="46" name="Gruppieren 45">
            <a:extLst>
              <a:ext uri="{FF2B5EF4-FFF2-40B4-BE49-F238E27FC236}">
                <a16:creationId xmlns:a16="http://schemas.microsoft.com/office/drawing/2014/main" id="{ABDD2181-2737-CB47-96AB-73C52864CB80}"/>
              </a:ext>
            </a:extLst>
          </p:cNvPr>
          <p:cNvGrpSpPr/>
          <p:nvPr/>
        </p:nvGrpSpPr>
        <p:grpSpPr>
          <a:xfrm>
            <a:off x="7951282" y="5101761"/>
            <a:ext cx="1434529" cy="587440"/>
            <a:chOff x="5873637" y="2988317"/>
            <a:chExt cx="1434529" cy="587440"/>
          </a:xfrm>
        </p:grpSpPr>
        <p:sp>
          <p:nvSpPr>
            <p:cNvPr id="47" name="Rechteck 46">
              <a:extLst>
                <a:ext uri="{FF2B5EF4-FFF2-40B4-BE49-F238E27FC236}">
                  <a16:creationId xmlns:a16="http://schemas.microsoft.com/office/drawing/2014/main" id="{C04FB0ED-8F7E-B045-8E91-50E0624041CC}"/>
                </a:ext>
              </a:extLst>
            </p:cNvPr>
            <p:cNvSpPr/>
            <p:nvPr/>
          </p:nvSpPr>
          <p:spPr>
            <a:xfrm>
              <a:off x="5963637" y="2988317"/>
              <a:ext cx="1344529" cy="587440"/>
            </a:xfrm>
            <a:prstGeom prst="rect">
              <a:avLst/>
            </a:prstGeom>
            <a:solidFill>
              <a:schemeClr val="bg1"/>
            </a:solidFill>
            <a:ln w="6350">
              <a:noFill/>
            </a:ln>
            <a:effectLst/>
          </p:spPr>
          <p:txBody>
            <a:bodyPr wrap="square" lIns="144000" tIns="125999" rIns="90000" bIns="90000">
              <a:spAutoFit/>
            </a:bodyPr>
            <a:lstStyle/>
            <a:p>
              <a:pPr defTabSz="1007943">
                <a:spcBef>
                  <a:spcPts val="1200"/>
                </a:spcBef>
              </a:pPr>
              <a:r>
                <a:rPr lang="de-DE" sz="600">
                  <a:solidFill>
                    <a:schemeClr val="tx2"/>
                  </a:solidFill>
                  <a:latin typeface="Calibri Light" panose="020F0302020204030204" pitchFamily="34" charset="0"/>
                  <a:cs typeface="Calibri Light" panose="020F0302020204030204" pitchFamily="34" charset="0"/>
                </a:rPr>
                <a:t>Ut wisi enim ad minim veniam, quis nostrud exerci tation ullamcorper suscipit lobortis nisl ut aliquip ex ea commodo consequat.</a:t>
              </a:r>
            </a:p>
          </p:txBody>
        </p:sp>
        <p:pic>
          <p:nvPicPr>
            <p:cNvPr id="48" name="Grafik 47">
              <a:extLst>
                <a:ext uri="{FF2B5EF4-FFF2-40B4-BE49-F238E27FC236}">
                  <a16:creationId xmlns:a16="http://schemas.microsoft.com/office/drawing/2014/main" id="{21706E6B-8B57-5546-9CCC-31A62240AE99}"/>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873637" y="3063042"/>
              <a:ext cx="180000" cy="180000"/>
            </a:xfrm>
            <a:prstGeom prst="rect">
              <a:avLst/>
            </a:prstGeom>
          </p:spPr>
        </p:pic>
      </p:grpSp>
      <p:grpSp>
        <p:nvGrpSpPr>
          <p:cNvPr id="49" name="Gruppieren 48">
            <a:extLst>
              <a:ext uri="{FF2B5EF4-FFF2-40B4-BE49-F238E27FC236}">
                <a16:creationId xmlns:a16="http://schemas.microsoft.com/office/drawing/2014/main" id="{BBA82145-010D-C744-92A8-3219A24718D5}"/>
              </a:ext>
            </a:extLst>
          </p:cNvPr>
          <p:cNvGrpSpPr/>
          <p:nvPr/>
        </p:nvGrpSpPr>
        <p:grpSpPr>
          <a:xfrm>
            <a:off x="7951282" y="4160172"/>
            <a:ext cx="1434534" cy="587440"/>
            <a:chOff x="3864167" y="3745323"/>
            <a:chExt cx="1434534" cy="587440"/>
          </a:xfrm>
        </p:grpSpPr>
        <p:sp>
          <p:nvSpPr>
            <p:cNvPr id="50" name="Rechteck 49">
              <a:extLst>
                <a:ext uri="{FF2B5EF4-FFF2-40B4-BE49-F238E27FC236}">
                  <a16:creationId xmlns:a16="http://schemas.microsoft.com/office/drawing/2014/main" id="{B824D800-B828-F34B-B6AA-82A8F0E0B3B9}"/>
                </a:ext>
              </a:extLst>
            </p:cNvPr>
            <p:cNvSpPr/>
            <p:nvPr/>
          </p:nvSpPr>
          <p:spPr>
            <a:xfrm>
              <a:off x="3954172" y="3745323"/>
              <a:ext cx="1344529" cy="587440"/>
            </a:xfrm>
            <a:prstGeom prst="rect">
              <a:avLst/>
            </a:prstGeom>
            <a:solidFill>
              <a:schemeClr val="bg1"/>
            </a:solidFill>
            <a:ln w="6350">
              <a:noFill/>
            </a:ln>
            <a:effectLst/>
          </p:spPr>
          <p:txBody>
            <a:bodyPr wrap="square" lIns="144000" tIns="125999" rIns="90000" bIns="90000">
              <a:spAutoFit/>
            </a:bodyPr>
            <a:lstStyle/>
            <a:p>
              <a:pPr defTabSz="1007943">
                <a:spcBef>
                  <a:spcPts val="1200"/>
                </a:spcBef>
              </a:pPr>
              <a:r>
                <a:rPr lang="de-DE" sz="600">
                  <a:solidFill>
                    <a:schemeClr val="tx2"/>
                  </a:solidFill>
                  <a:latin typeface="Calibri Light" panose="020F0302020204030204" pitchFamily="34" charset="0"/>
                  <a:cs typeface="Calibri Light" panose="020F0302020204030204" pitchFamily="34" charset="0"/>
                </a:rPr>
                <a:t>Ut wisi enim ad minim veniam, quis nostrud exerci tation ullamcorper suscipit lobortis nisl ut aliquip ex ea commodo consequat.</a:t>
              </a:r>
            </a:p>
          </p:txBody>
        </p:sp>
        <p:pic>
          <p:nvPicPr>
            <p:cNvPr id="51" name="Grafik 50">
              <a:extLst>
                <a:ext uri="{FF2B5EF4-FFF2-40B4-BE49-F238E27FC236}">
                  <a16:creationId xmlns:a16="http://schemas.microsoft.com/office/drawing/2014/main" id="{FB4C9A5E-A600-FA4C-8A06-87437D0E74A5}"/>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3864167" y="3819362"/>
              <a:ext cx="180000" cy="180000"/>
            </a:xfrm>
            <a:prstGeom prst="rect">
              <a:avLst/>
            </a:prstGeom>
          </p:spPr>
        </p:pic>
      </p:grpSp>
      <p:grpSp>
        <p:nvGrpSpPr>
          <p:cNvPr id="52" name="Gruppieren 51">
            <a:extLst>
              <a:ext uri="{FF2B5EF4-FFF2-40B4-BE49-F238E27FC236}">
                <a16:creationId xmlns:a16="http://schemas.microsoft.com/office/drawing/2014/main" id="{7D2D5567-C880-D048-81BD-D08A852C4F23}"/>
              </a:ext>
            </a:extLst>
          </p:cNvPr>
          <p:cNvGrpSpPr/>
          <p:nvPr/>
        </p:nvGrpSpPr>
        <p:grpSpPr>
          <a:xfrm>
            <a:off x="7951282" y="6043349"/>
            <a:ext cx="1434529" cy="587440"/>
            <a:chOff x="5862720" y="3745323"/>
            <a:chExt cx="1434529" cy="587440"/>
          </a:xfrm>
        </p:grpSpPr>
        <p:sp>
          <p:nvSpPr>
            <p:cNvPr id="53" name="Rechteck 52">
              <a:extLst>
                <a:ext uri="{FF2B5EF4-FFF2-40B4-BE49-F238E27FC236}">
                  <a16:creationId xmlns:a16="http://schemas.microsoft.com/office/drawing/2014/main" id="{16FBDC36-1685-724C-8094-FACD4A8B4ABA}"/>
                </a:ext>
              </a:extLst>
            </p:cNvPr>
            <p:cNvSpPr/>
            <p:nvPr/>
          </p:nvSpPr>
          <p:spPr>
            <a:xfrm>
              <a:off x="5952720" y="3745323"/>
              <a:ext cx="1344529" cy="587440"/>
            </a:xfrm>
            <a:prstGeom prst="rect">
              <a:avLst/>
            </a:prstGeom>
            <a:solidFill>
              <a:schemeClr val="bg1"/>
            </a:solidFill>
            <a:ln w="6350">
              <a:noFill/>
            </a:ln>
            <a:effectLst/>
          </p:spPr>
          <p:txBody>
            <a:bodyPr wrap="square" lIns="144000" tIns="125999" rIns="90000" bIns="90000">
              <a:spAutoFit/>
            </a:bodyPr>
            <a:lstStyle/>
            <a:p>
              <a:pPr defTabSz="1007943">
                <a:spcBef>
                  <a:spcPts val="1200"/>
                </a:spcBef>
              </a:pPr>
              <a:r>
                <a:rPr lang="de-DE" sz="600">
                  <a:solidFill>
                    <a:schemeClr val="tx2"/>
                  </a:solidFill>
                  <a:latin typeface="Calibri Light" panose="020F0302020204030204" pitchFamily="34" charset="0"/>
                  <a:cs typeface="Calibri Light" panose="020F0302020204030204" pitchFamily="34" charset="0"/>
                </a:rPr>
                <a:t>Ut wisi enim ad minim veniam, quis nostrud exerci tation ullamcorper suscipit lobortis nisl ut aliquip ex ea commodo consequat.</a:t>
              </a:r>
            </a:p>
          </p:txBody>
        </p:sp>
        <p:pic>
          <p:nvPicPr>
            <p:cNvPr id="54" name="Grafik 53">
              <a:extLst>
                <a:ext uri="{FF2B5EF4-FFF2-40B4-BE49-F238E27FC236}">
                  <a16:creationId xmlns:a16="http://schemas.microsoft.com/office/drawing/2014/main" id="{B14DB2EB-E381-1E4D-B6D6-942849FC7DEB}"/>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5862720" y="3820232"/>
              <a:ext cx="180000" cy="180000"/>
            </a:xfrm>
            <a:prstGeom prst="rect">
              <a:avLst/>
            </a:prstGeom>
          </p:spPr>
        </p:pic>
      </p:grpSp>
    </p:spTree>
    <p:extLst>
      <p:ext uri="{BB962C8B-B14F-4D97-AF65-F5344CB8AC3E}">
        <p14:creationId xmlns:p14="http://schemas.microsoft.com/office/powerpoint/2010/main" val="9110856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01FA903-1CFE-FD40-9F1A-5F2A20C059FE}"/>
              </a:ext>
            </a:extLst>
          </p:cNvPr>
          <p:cNvSpPr>
            <a:spLocks noGrp="1"/>
          </p:cNvSpPr>
          <p:nvPr>
            <p:ph type="title"/>
          </p:nvPr>
        </p:nvSpPr>
        <p:spPr/>
        <p:txBody>
          <a:bodyPr/>
          <a:lstStyle/>
          <a:p>
            <a:r>
              <a:rPr lang="de-DE" b="1"/>
              <a:t>Icon-Set</a:t>
            </a:r>
          </a:p>
        </p:txBody>
      </p:sp>
      <p:sp>
        <p:nvSpPr>
          <p:cNvPr id="2" name="Foliennummernplatzhalter 1">
            <a:extLst>
              <a:ext uri="{FF2B5EF4-FFF2-40B4-BE49-F238E27FC236}">
                <a16:creationId xmlns:a16="http://schemas.microsoft.com/office/drawing/2014/main" id="{20ED3BCA-8D01-A441-8210-1B66B31C19A2}"/>
              </a:ext>
            </a:extLst>
          </p:cNvPr>
          <p:cNvSpPr>
            <a:spLocks noGrp="1"/>
          </p:cNvSpPr>
          <p:nvPr>
            <p:ph type="sldNum" sz="quarter" idx="12"/>
          </p:nvPr>
        </p:nvSpPr>
        <p:spPr/>
        <p:txBody>
          <a:bodyPr/>
          <a:lstStyle/>
          <a:p>
            <a:fld id="{BA6FFAF3-5CE7-1E4A-B297-9EAF17666F00}" type="slidenum">
              <a:rPr lang="de-DE" smtClean="0"/>
              <a:t>31</a:t>
            </a:fld>
            <a:endParaRPr lang="de-DE" dirty="0"/>
          </a:p>
        </p:txBody>
      </p:sp>
      <p:pic>
        <p:nvPicPr>
          <p:cNvPr id="48" name="Grafik 47">
            <a:extLst>
              <a:ext uri="{FF2B5EF4-FFF2-40B4-BE49-F238E27FC236}">
                <a16:creationId xmlns:a16="http://schemas.microsoft.com/office/drawing/2014/main" id="{077573D7-3D5F-D449-B565-648AAEC128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92529" y="2206590"/>
            <a:ext cx="270633" cy="270633"/>
          </a:xfrm>
          <a:prstGeom prst="rect">
            <a:avLst/>
          </a:prstGeom>
        </p:spPr>
      </p:pic>
      <p:pic>
        <p:nvPicPr>
          <p:cNvPr id="50" name="Grafik 49">
            <a:extLst>
              <a:ext uri="{FF2B5EF4-FFF2-40B4-BE49-F238E27FC236}">
                <a16:creationId xmlns:a16="http://schemas.microsoft.com/office/drawing/2014/main" id="{1409273B-4C5A-8445-B9D8-1F2F8CD279F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792529" y="1619329"/>
            <a:ext cx="270633" cy="270633"/>
          </a:xfrm>
          <a:prstGeom prst="rect">
            <a:avLst/>
          </a:prstGeom>
        </p:spPr>
      </p:pic>
      <p:pic>
        <p:nvPicPr>
          <p:cNvPr id="52" name="Grafik 51">
            <a:extLst>
              <a:ext uri="{FF2B5EF4-FFF2-40B4-BE49-F238E27FC236}">
                <a16:creationId xmlns:a16="http://schemas.microsoft.com/office/drawing/2014/main" id="{6720959D-080D-F140-A17B-3E7B05D42D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17876" y="3968372"/>
            <a:ext cx="270633" cy="270633"/>
          </a:xfrm>
          <a:prstGeom prst="rect">
            <a:avLst/>
          </a:prstGeom>
        </p:spPr>
      </p:pic>
      <p:pic>
        <p:nvPicPr>
          <p:cNvPr id="56" name="Grafik 55">
            <a:extLst>
              <a:ext uri="{FF2B5EF4-FFF2-40B4-BE49-F238E27FC236}">
                <a16:creationId xmlns:a16="http://schemas.microsoft.com/office/drawing/2014/main" id="{6A782883-69B2-1848-B2B0-7C48AE2110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60931" y="3381111"/>
            <a:ext cx="270633" cy="270633"/>
          </a:xfrm>
          <a:prstGeom prst="rect">
            <a:avLst/>
          </a:prstGeom>
        </p:spPr>
      </p:pic>
      <p:pic>
        <p:nvPicPr>
          <p:cNvPr id="58" name="Grafik 57">
            <a:extLst>
              <a:ext uri="{FF2B5EF4-FFF2-40B4-BE49-F238E27FC236}">
                <a16:creationId xmlns:a16="http://schemas.microsoft.com/office/drawing/2014/main" id="{12BA6727-A70E-3444-BB32-77C5FC5DA30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64750" y="3968372"/>
            <a:ext cx="270633" cy="270633"/>
          </a:xfrm>
          <a:prstGeom prst="rect">
            <a:avLst/>
          </a:prstGeom>
        </p:spPr>
      </p:pic>
      <p:pic>
        <p:nvPicPr>
          <p:cNvPr id="62" name="Grafik 61">
            <a:extLst>
              <a:ext uri="{FF2B5EF4-FFF2-40B4-BE49-F238E27FC236}">
                <a16:creationId xmlns:a16="http://schemas.microsoft.com/office/drawing/2014/main" id="{100CCD48-5949-4C41-89C8-CA67F6DA809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243223" y="3381111"/>
            <a:ext cx="270633" cy="270633"/>
          </a:xfrm>
          <a:prstGeom prst="rect">
            <a:avLst/>
          </a:prstGeom>
        </p:spPr>
      </p:pic>
      <p:pic>
        <p:nvPicPr>
          <p:cNvPr id="64" name="Grafik 63">
            <a:extLst>
              <a:ext uri="{FF2B5EF4-FFF2-40B4-BE49-F238E27FC236}">
                <a16:creationId xmlns:a16="http://schemas.microsoft.com/office/drawing/2014/main" id="{4D085688-8129-594C-A4F6-61B99AF481B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782459" y="3381111"/>
            <a:ext cx="270633" cy="270633"/>
          </a:xfrm>
          <a:prstGeom prst="rect">
            <a:avLst/>
          </a:prstGeom>
        </p:spPr>
      </p:pic>
      <p:pic>
        <p:nvPicPr>
          <p:cNvPr id="66" name="Grafik 65">
            <a:extLst>
              <a:ext uri="{FF2B5EF4-FFF2-40B4-BE49-F238E27FC236}">
                <a16:creationId xmlns:a16="http://schemas.microsoft.com/office/drawing/2014/main" id="{0A60572A-0C3D-254B-A6B6-04FA5CBEE43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321695" y="4555633"/>
            <a:ext cx="270633" cy="270633"/>
          </a:xfrm>
          <a:prstGeom prst="rect">
            <a:avLst/>
          </a:prstGeom>
        </p:spPr>
      </p:pic>
      <p:pic>
        <p:nvPicPr>
          <p:cNvPr id="68" name="Grafik 67">
            <a:extLst>
              <a:ext uri="{FF2B5EF4-FFF2-40B4-BE49-F238E27FC236}">
                <a16:creationId xmlns:a16="http://schemas.microsoft.com/office/drawing/2014/main" id="{310712C9-C45E-0F40-A511-CCAFB74FE2C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25514" y="5142894"/>
            <a:ext cx="270633" cy="270633"/>
          </a:xfrm>
          <a:prstGeom prst="rect">
            <a:avLst/>
          </a:prstGeom>
        </p:spPr>
      </p:pic>
      <p:pic>
        <p:nvPicPr>
          <p:cNvPr id="70" name="Grafik 69">
            <a:extLst>
              <a:ext uri="{FF2B5EF4-FFF2-40B4-BE49-F238E27FC236}">
                <a16:creationId xmlns:a16="http://schemas.microsoft.com/office/drawing/2014/main" id="{36E90D74-E363-B845-8D50-29E2400E466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782459" y="5142894"/>
            <a:ext cx="270633" cy="270633"/>
          </a:xfrm>
          <a:prstGeom prst="rect">
            <a:avLst/>
          </a:prstGeom>
        </p:spPr>
      </p:pic>
      <p:pic>
        <p:nvPicPr>
          <p:cNvPr id="72" name="Grafik 71">
            <a:extLst>
              <a:ext uri="{FF2B5EF4-FFF2-40B4-BE49-F238E27FC236}">
                <a16:creationId xmlns:a16="http://schemas.microsoft.com/office/drawing/2014/main" id="{E2BA6CBF-012E-FD4C-A500-24C7AA5BE280}"/>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939404" y="5142894"/>
            <a:ext cx="270633" cy="270633"/>
          </a:xfrm>
          <a:prstGeom prst="rect">
            <a:avLst/>
          </a:prstGeom>
        </p:spPr>
      </p:pic>
      <p:pic>
        <p:nvPicPr>
          <p:cNvPr id="74" name="Grafik 73">
            <a:extLst>
              <a:ext uri="{FF2B5EF4-FFF2-40B4-BE49-F238E27FC236}">
                <a16:creationId xmlns:a16="http://schemas.microsoft.com/office/drawing/2014/main" id="{BA87BB66-B56E-3340-AA76-FD1F9C27AFC1}"/>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8174821" y="1619329"/>
            <a:ext cx="270633" cy="270633"/>
          </a:xfrm>
          <a:prstGeom prst="rect">
            <a:avLst/>
          </a:prstGeom>
        </p:spPr>
      </p:pic>
      <p:pic>
        <p:nvPicPr>
          <p:cNvPr id="76" name="Grafik 75">
            <a:extLst>
              <a:ext uri="{FF2B5EF4-FFF2-40B4-BE49-F238E27FC236}">
                <a16:creationId xmlns:a16="http://schemas.microsoft.com/office/drawing/2014/main" id="{4A67F873-E530-1E4E-9D14-148F5A660C8B}"/>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9792529" y="4555633"/>
            <a:ext cx="270633" cy="270633"/>
          </a:xfrm>
          <a:prstGeom prst="rect">
            <a:avLst/>
          </a:prstGeom>
        </p:spPr>
      </p:pic>
      <p:pic>
        <p:nvPicPr>
          <p:cNvPr id="78" name="Grafik 77">
            <a:extLst>
              <a:ext uri="{FF2B5EF4-FFF2-40B4-BE49-F238E27FC236}">
                <a16:creationId xmlns:a16="http://schemas.microsoft.com/office/drawing/2014/main" id="{B30EFC42-26B8-0B46-BF95-BD16A11AD896}"/>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792529" y="2793851"/>
            <a:ext cx="270633" cy="270633"/>
          </a:xfrm>
          <a:prstGeom prst="rect">
            <a:avLst/>
          </a:prstGeom>
        </p:spPr>
      </p:pic>
      <p:pic>
        <p:nvPicPr>
          <p:cNvPr id="80" name="Grafik 79">
            <a:extLst>
              <a:ext uri="{FF2B5EF4-FFF2-40B4-BE49-F238E27FC236}">
                <a16:creationId xmlns:a16="http://schemas.microsoft.com/office/drawing/2014/main" id="{94CC1577-4C8F-7F40-926C-4E9218A0B118}"/>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164750" y="5730154"/>
            <a:ext cx="270633" cy="270633"/>
          </a:xfrm>
          <a:prstGeom prst="rect">
            <a:avLst/>
          </a:prstGeom>
        </p:spPr>
      </p:pic>
      <p:pic>
        <p:nvPicPr>
          <p:cNvPr id="82" name="Grafik 81">
            <a:extLst>
              <a:ext uri="{FF2B5EF4-FFF2-40B4-BE49-F238E27FC236}">
                <a16:creationId xmlns:a16="http://schemas.microsoft.com/office/drawing/2014/main" id="{65EBDBD6-6C54-4147-B4E1-25D54EBAF526}"/>
              </a:ext>
            </a:extLst>
          </p:cNvPr>
          <p:cNvPicPr>
            <a:picLocks noChangeAspect="1"/>
          </p:cNvPicPr>
          <p:nvPr/>
        </p:nvPicPr>
        <p:blipFill>
          <a:blip r:embed="rId32">
            <a:extLst>
              <a:ext uri="{96DAC541-7B7A-43D3-8B79-37D633B846F1}">
                <asvg:svgBlip xmlns:asvg="http://schemas.microsoft.com/office/drawing/2016/SVG/main" r:embed="rId33"/>
              </a:ext>
            </a:extLst>
          </a:blip>
          <a:srcRect/>
          <a:stretch/>
        </p:blipFill>
        <p:spPr>
          <a:xfrm>
            <a:off x="9792529" y="3381111"/>
            <a:ext cx="270633" cy="270633"/>
          </a:xfrm>
          <a:prstGeom prst="rect">
            <a:avLst/>
          </a:prstGeom>
        </p:spPr>
      </p:pic>
      <p:pic>
        <p:nvPicPr>
          <p:cNvPr id="84" name="Grafik 83">
            <a:extLst>
              <a:ext uri="{FF2B5EF4-FFF2-40B4-BE49-F238E27FC236}">
                <a16:creationId xmlns:a16="http://schemas.microsoft.com/office/drawing/2014/main" id="{C5B4137B-BCE0-014B-963D-DF305BF4AE73}"/>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3321695" y="5730154"/>
            <a:ext cx="270633" cy="270633"/>
          </a:xfrm>
          <a:prstGeom prst="rect">
            <a:avLst/>
          </a:prstGeom>
        </p:spPr>
      </p:pic>
      <p:pic>
        <p:nvPicPr>
          <p:cNvPr id="90" name="Grafik 89">
            <a:extLst>
              <a:ext uri="{FF2B5EF4-FFF2-40B4-BE49-F238E27FC236}">
                <a16:creationId xmlns:a16="http://schemas.microsoft.com/office/drawing/2014/main" id="{80C9A43E-150D-764A-9FC3-A86E2F97D300}"/>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557113" y="5142894"/>
            <a:ext cx="270633" cy="270633"/>
          </a:xfrm>
          <a:prstGeom prst="rect">
            <a:avLst/>
          </a:prstGeom>
        </p:spPr>
      </p:pic>
      <p:pic>
        <p:nvPicPr>
          <p:cNvPr id="92" name="Grafik 91">
            <a:extLst>
              <a:ext uri="{FF2B5EF4-FFF2-40B4-BE49-F238E27FC236}">
                <a16:creationId xmlns:a16="http://schemas.microsoft.com/office/drawing/2014/main" id="{B643CF37-67DC-7449-94AA-D8532CE7CA20}"/>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9253294" y="1619329"/>
            <a:ext cx="270633" cy="270633"/>
          </a:xfrm>
          <a:prstGeom prst="rect">
            <a:avLst/>
          </a:prstGeom>
        </p:spPr>
      </p:pic>
      <p:pic>
        <p:nvPicPr>
          <p:cNvPr id="96" name="Grafik 95">
            <a:extLst>
              <a:ext uri="{FF2B5EF4-FFF2-40B4-BE49-F238E27FC236}">
                <a16:creationId xmlns:a16="http://schemas.microsoft.com/office/drawing/2014/main" id="{45219F5C-682D-5646-AA0F-0B7807E18C5D}"/>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7635585" y="2793851"/>
            <a:ext cx="270633" cy="270633"/>
          </a:xfrm>
          <a:prstGeom prst="rect">
            <a:avLst/>
          </a:prstGeom>
        </p:spPr>
      </p:pic>
      <p:pic>
        <p:nvPicPr>
          <p:cNvPr id="98" name="Grafik 97">
            <a:extLst>
              <a:ext uri="{FF2B5EF4-FFF2-40B4-BE49-F238E27FC236}">
                <a16:creationId xmlns:a16="http://schemas.microsoft.com/office/drawing/2014/main" id="{4035EC45-E1B5-B542-975C-A85917A93728}"/>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5478640" y="3968372"/>
            <a:ext cx="270633" cy="270633"/>
          </a:xfrm>
          <a:prstGeom prst="rect">
            <a:avLst/>
          </a:prstGeom>
        </p:spPr>
      </p:pic>
      <p:pic>
        <p:nvPicPr>
          <p:cNvPr id="100" name="Grafik 99">
            <a:extLst>
              <a:ext uri="{FF2B5EF4-FFF2-40B4-BE49-F238E27FC236}">
                <a16:creationId xmlns:a16="http://schemas.microsoft.com/office/drawing/2014/main" id="{871207E3-0BA6-524F-9608-0B216F26E781}"/>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6017876" y="3381111"/>
            <a:ext cx="270633" cy="270633"/>
          </a:xfrm>
          <a:prstGeom prst="rect">
            <a:avLst/>
          </a:prstGeom>
        </p:spPr>
      </p:pic>
      <p:pic>
        <p:nvPicPr>
          <p:cNvPr id="108" name="Grafik 107">
            <a:extLst>
              <a:ext uri="{FF2B5EF4-FFF2-40B4-BE49-F238E27FC236}">
                <a16:creationId xmlns:a16="http://schemas.microsoft.com/office/drawing/2014/main" id="{5EBBEC68-2C50-A149-A339-BBB2A25617BC}"/>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5478640" y="2793851"/>
            <a:ext cx="270633" cy="270633"/>
          </a:xfrm>
          <a:prstGeom prst="rect">
            <a:avLst/>
          </a:prstGeom>
        </p:spPr>
      </p:pic>
      <p:pic>
        <p:nvPicPr>
          <p:cNvPr id="110" name="Grafik 109">
            <a:extLst>
              <a:ext uri="{FF2B5EF4-FFF2-40B4-BE49-F238E27FC236}">
                <a16:creationId xmlns:a16="http://schemas.microsoft.com/office/drawing/2014/main" id="{FA00CFE8-7986-4040-AC6C-E7C78209D998}"/>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6017876" y="2206590"/>
            <a:ext cx="270633" cy="270633"/>
          </a:xfrm>
          <a:prstGeom prst="rect">
            <a:avLst/>
          </a:prstGeom>
        </p:spPr>
      </p:pic>
      <p:pic>
        <p:nvPicPr>
          <p:cNvPr id="112" name="Grafik 111">
            <a:extLst>
              <a:ext uri="{FF2B5EF4-FFF2-40B4-BE49-F238E27FC236}">
                <a16:creationId xmlns:a16="http://schemas.microsoft.com/office/drawing/2014/main" id="{14AD10ED-CD48-894F-8C66-1601C49428BA}"/>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4939404" y="3381111"/>
            <a:ext cx="270633" cy="270633"/>
          </a:xfrm>
          <a:prstGeom prst="rect">
            <a:avLst/>
          </a:prstGeom>
        </p:spPr>
      </p:pic>
      <p:pic>
        <p:nvPicPr>
          <p:cNvPr id="114" name="Grafik 113">
            <a:extLst>
              <a:ext uri="{FF2B5EF4-FFF2-40B4-BE49-F238E27FC236}">
                <a16:creationId xmlns:a16="http://schemas.microsoft.com/office/drawing/2014/main" id="{A5FEBF53-E57A-6B40-85BB-74F94E42BCDC}"/>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4400168" y="3381111"/>
            <a:ext cx="270633" cy="270633"/>
          </a:xfrm>
          <a:prstGeom prst="rect">
            <a:avLst/>
          </a:prstGeom>
        </p:spPr>
      </p:pic>
      <p:pic>
        <p:nvPicPr>
          <p:cNvPr id="116" name="Grafik 115">
            <a:extLst>
              <a:ext uri="{FF2B5EF4-FFF2-40B4-BE49-F238E27FC236}">
                <a16:creationId xmlns:a16="http://schemas.microsoft.com/office/drawing/2014/main" id="{A0F53537-23D1-4142-8EFA-A495C91162CB}"/>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1164750" y="3381111"/>
            <a:ext cx="270633" cy="270633"/>
          </a:xfrm>
          <a:prstGeom prst="rect">
            <a:avLst/>
          </a:prstGeom>
        </p:spPr>
      </p:pic>
      <p:pic>
        <p:nvPicPr>
          <p:cNvPr id="118" name="Grafik 117">
            <a:extLst>
              <a:ext uri="{FF2B5EF4-FFF2-40B4-BE49-F238E27FC236}">
                <a16:creationId xmlns:a16="http://schemas.microsoft.com/office/drawing/2014/main" id="{2F6CB6D1-BD79-0946-9982-FE7597DD733C}"/>
              </a:ext>
            </a:extLst>
          </p:cNvPr>
          <p:cNvPicPr>
            <a:picLocks noChangeAspect="1"/>
          </p:cNvPicPr>
          <p:nvPr/>
        </p:nvPicPr>
        <p:blipFill>
          <a:blip r:embed="rId56">
            <a:extLst>
              <a:ext uri="{96DAC541-7B7A-43D3-8B79-37D633B846F1}">
                <asvg:svgBlip xmlns:asvg="http://schemas.microsoft.com/office/drawing/2016/SVG/main" r:embed="rId57"/>
              </a:ext>
            </a:extLst>
          </a:blip>
          <a:srcRect/>
          <a:stretch/>
        </p:blipFill>
        <p:spPr>
          <a:xfrm>
            <a:off x="5478640" y="1619329"/>
            <a:ext cx="270633" cy="270633"/>
          </a:xfrm>
          <a:prstGeom prst="rect">
            <a:avLst/>
          </a:prstGeom>
        </p:spPr>
      </p:pic>
      <p:pic>
        <p:nvPicPr>
          <p:cNvPr id="120" name="Grafik 119">
            <a:extLst>
              <a:ext uri="{FF2B5EF4-FFF2-40B4-BE49-F238E27FC236}">
                <a16:creationId xmlns:a16="http://schemas.microsoft.com/office/drawing/2014/main" id="{0284A1A5-4F8F-0B40-926D-BBE5CE4772C7}"/>
              </a:ext>
            </a:extLst>
          </p:cNvPr>
          <p:cNvPicPr>
            <a:picLocks noChangeAspect="1"/>
          </p:cNvPicPr>
          <p:nvPr/>
        </p:nvPicPr>
        <p:blipFill>
          <a:blip r:embed="rId58">
            <a:extLst>
              <a:ext uri="{96DAC541-7B7A-43D3-8B79-37D633B846F1}">
                <asvg:svgBlip xmlns:asvg="http://schemas.microsoft.com/office/drawing/2016/SVG/main" r:embed="rId59"/>
              </a:ext>
            </a:extLst>
          </a:blip>
          <a:srcRect/>
          <a:stretch/>
        </p:blipFill>
        <p:spPr>
          <a:xfrm>
            <a:off x="2243223" y="2206590"/>
            <a:ext cx="270633" cy="270633"/>
          </a:xfrm>
          <a:prstGeom prst="rect">
            <a:avLst/>
          </a:prstGeom>
        </p:spPr>
      </p:pic>
      <p:pic>
        <p:nvPicPr>
          <p:cNvPr id="122" name="Grafik 121">
            <a:extLst>
              <a:ext uri="{FF2B5EF4-FFF2-40B4-BE49-F238E27FC236}">
                <a16:creationId xmlns:a16="http://schemas.microsoft.com/office/drawing/2014/main" id="{0D912AE5-731E-F249-9EC5-D4A2D63CAEB4}"/>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7635585" y="2206590"/>
            <a:ext cx="270633" cy="270633"/>
          </a:xfrm>
          <a:prstGeom prst="rect">
            <a:avLst/>
          </a:prstGeom>
        </p:spPr>
      </p:pic>
      <p:pic>
        <p:nvPicPr>
          <p:cNvPr id="124" name="Grafik 123">
            <a:extLst>
              <a:ext uri="{FF2B5EF4-FFF2-40B4-BE49-F238E27FC236}">
                <a16:creationId xmlns:a16="http://schemas.microsoft.com/office/drawing/2014/main" id="{2EC20250-1438-CB42-A8AA-C99D949F7B0F}"/>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2782459" y="2206590"/>
            <a:ext cx="270633" cy="270633"/>
          </a:xfrm>
          <a:prstGeom prst="rect">
            <a:avLst/>
          </a:prstGeom>
        </p:spPr>
      </p:pic>
      <p:pic>
        <p:nvPicPr>
          <p:cNvPr id="126" name="Grafik 125">
            <a:extLst>
              <a:ext uri="{FF2B5EF4-FFF2-40B4-BE49-F238E27FC236}">
                <a16:creationId xmlns:a16="http://schemas.microsoft.com/office/drawing/2014/main" id="{3E0AABE7-B158-FD44-ADF9-241A28C00F2A}"/>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625514" y="2793851"/>
            <a:ext cx="270633" cy="270633"/>
          </a:xfrm>
          <a:prstGeom prst="rect">
            <a:avLst/>
          </a:prstGeom>
        </p:spPr>
      </p:pic>
      <p:pic>
        <p:nvPicPr>
          <p:cNvPr id="128" name="Grafik 127">
            <a:extLst>
              <a:ext uri="{FF2B5EF4-FFF2-40B4-BE49-F238E27FC236}">
                <a16:creationId xmlns:a16="http://schemas.microsoft.com/office/drawing/2014/main" id="{80F6F9DB-52F6-AF48-9391-F313E1E1232B}"/>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1164750" y="2793851"/>
            <a:ext cx="270633" cy="270633"/>
          </a:xfrm>
          <a:prstGeom prst="rect">
            <a:avLst/>
          </a:prstGeom>
        </p:spPr>
      </p:pic>
      <p:pic>
        <p:nvPicPr>
          <p:cNvPr id="130" name="Grafik 129">
            <a:extLst>
              <a:ext uri="{FF2B5EF4-FFF2-40B4-BE49-F238E27FC236}">
                <a16:creationId xmlns:a16="http://schemas.microsoft.com/office/drawing/2014/main" id="{672893AA-D0F8-2F47-8056-E456E7C07524}"/>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2782459" y="2793851"/>
            <a:ext cx="270633" cy="270633"/>
          </a:xfrm>
          <a:prstGeom prst="rect">
            <a:avLst/>
          </a:prstGeom>
        </p:spPr>
      </p:pic>
      <p:pic>
        <p:nvPicPr>
          <p:cNvPr id="132" name="Grafik 131">
            <a:extLst>
              <a:ext uri="{FF2B5EF4-FFF2-40B4-BE49-F238E27FC236}">
                <a16:creationId xmlns:a16="http://schemas.microsoft.com/office/drawing/2014/main" id="{7078A285-4100-F144-B634-C1397BA41BE4}"/>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2243223" y="2793851"/>
            <a:ext cx="270633" cy="270633"/>
          </a:xfrm>
          <a:prstGeom prst="rect">
            <a:avLst/>
          </a:prstGeom>
        </p:spPr>
      </p:pic>
      <p:pic>
        <p:nvPicPr>
          <p:cNvPr id="134" name="Grafik 133">
            <a:extLst>
              <a:ext uri="{FF2B5EF4-FFF2-40B4-BE49-F238E27FC236}">
                <a16:creationId xmlns:a16="http://schemas.microsoft.com/office/drawing/2014/main" id="{80C0D10F-CC41-394F-B919-BA31AC550726}"/>
              </a:ext>
            </a:extLst>
          </p:cNvPr>
          <p:cNvPicPr>
            <a:picLocks noChangeAspect="1"/>
          </p:cNvPicPr>
          <p:nvPr/>
        </p:nvPicPr>
        <p:blipFill>
          <a:blip r:embed="rId72">
            <a:extLst>
              <a:ext uri="{96DAC541-7B7A-43D3-8B79-37D633B846F1}">
                <asvg:svgBlip xmlns:asvg="http://schemas.microsoft.com/office/drawing/2016/SVG/main" r:embed="rId73"/>
              </a:ext>
            </a:extLst>
          </a:blip>
          <a:srcRect/>
          <a:stretch/>
        </p:blipFill>
        <p:spPr>
          <a:xfrm>
            <a:off x="4939404" y="2206590"/>
            <a:ext cx="270633" cy="270633"/>
          </a:xfrm>
          <a:prstGeom prst="rect">
            <a:avLst/>
          </a:prstGeom>
        </p:spPr>
      </p:pic>
      <p:pic>
        <p:nvPicPr>
          <p:cNvPr id="138" name="Grafik 137">
            <a:extLst>
              <a:ext uri="{FF2B5EF4-FFF2-40B4-BE49-F238E27FC236}">
                <a16:creationId xmlns:a16="http://schemas.microsoft.com/office/drawing/2014/main" id="{89C19CFD-BE23-4F4C-9D96-D3420350CADB}"/>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4400168" y="2206590"/>
            <a:ext cx="270633" cy="270633"/>
          </a:xfrm>
          <a:prstGeom prst="rect">
            <a:avLst/>
          </a:prstGeom>
        </p:spPr>
      </p:pic>
      <p:pic>
        <p:nvPicPr>
          <p:cNvPr id="140" name="Grafik 139">
            <a:extLst>
              <a:ext uri="{FF2B5EF4-FFF2-40B4-BE49-F238E27FC236}">
                <a16:creationId xmlns:a16="http://schemas.microsoft.com/office/drawing/2014/main" id="{E084AA90-4CBD-794F-B339-28AF2F867D22}"/>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3321695" y="2206590"/>
            <a:ext cx="270633" cy="270633"/>
          </a:xfrm>
          <a:prstGeom prst="rect">
            <a:avLst/>
          </a:prstGeom>
        </p:spPr>
      </p:pic>
      <p:pic>
        <p:nvPicPr>
          <p:cNvPr id="142" name="Grafik 141">
            <a:extLst>
              <a:ext uri="{FF2B5EF4-FFF2-40B4-BE49-F238E27FC236}">
                <a16:creationId xmlns:a16="http://schemas.microsoft.com/office/drawing/2014/main" id="{66AE7B86-A77C-8F49-9EF0-40E51BEC148F}"/>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1703986" y="3968372"/>
            <a:ext cx="270633" cy="270633"/>
          </a:xfrm>
          <a:prstGeom prst="rect">
            <a:avLst/>
          </a:prstGeom>
        </p:spPr>
      </p:pic>
      <p:pic>
        <p:nvPicPr>
          <p:cNvPr id="144" name="Grafik 143">
            <a:extLst>
              <a:ext uri="{FF2B5EF4-FFF2-40B4-BE49-F238E27FC236}">
                <a16:creationId xmlns:a16="http://schemas.microsoft.com/office/drawing/2014/main" id="{FE00E7A0-5122-B24A-9F32-3322D9103C22}"/>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6557113" y="2793851"/>
            <a:ext cx="270633" cy="270633"/>
          </a:xfrm>
          <a:prstGeom prst="rect">
            <a:avLst/>
          </a:prstGeom>
        </p:spPr>
      </p:pic>
      <p:pic>
        <p:nvPicPr>
          <p:cNvPr id="146" name="Grafik 145">
            <a:extLst>
              <a:ext uri="{FF2B5EF4-FFF2-40B4-BE49-F238E27FC236}">
                <a16:creationId xmlns:a16="http://schemas.microsoft.com/office/drawing/2014/main" id="{9B999FB6-9EDE-2348-A683-8FAF70D88A57}"/>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6557113" y="3968372"/>
            <a:ext cx="270633" cy="270633"/>
          </a:xfrm>
          <a:prstGeom prst="rect">
            <a:avLst/>
          </a:prstGeom>
        </p:spPr>
      </p:pic>
      <p:pic>
        <p:nvPicPr>
          <p:cNvPr id="148" name="Grafik 147">
            <a:extLst>
              <a:ext uri="{FF2B5EF4-FFF2-40B4-BE49-F238E27FC236}">
                <a16:creationId xmlns:a16="http://schemas.microsoft.com/office/drawing/2014/main" id="{C2AB777F-3E4E-4646-9E53-A5B660FF895D}"/>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7096349" y="2206590"/>
            <a:ext cx="270633" cy="270633"/>
          </a:xfrm>
          <a:prstGeom prst="rect">
            <a:avLst/>
          </a:prstGeom>
        </p:spPr>
      </p:pic>
      <p:pic>
        <p:nvPicPr>
          <p:cNvPr id="150" name="Grafik 149">
            <a:extLst>
              <a:ext uri="{FF2B5EF4-FFF2-40B4-BE49-F238E27FC236}">
                <a16:creationId xmlns:a16="http://schemas.microsoft.com/office/drawing/2014/main" id="{3F848A1D-7E8F-6346-B563-2B81AB7B8C7F}"/>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625514" y="3968372"/>
            <a:ext cx="270633" cy="270633"/>
          </a:xfrm>
          <a:prstGeom prst="rect">
            <a:avLst/>
          </a:prstGeom>
        </p:spPr>
      </p:pic>
      <p:pic>
        <p:nvPicPr>
          <p:cNvPr id="152" name="Grafik 151">
            <a:extLst>
              <a:ext uri="{FF2B5EF4-FFF2-40B4-BE49-F238E27FC236}">
                <a16:creationId xmlns:a16="http://schemas.microsoft.com/office/drawing/2014/main" id="{92FBDA52-A2DE-084A-8FCA-3270D43EA5F7}"/>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4939404" y="3968372"/>
            <a:ext cx="270633" cy="270633"/>
          </a:xfrm>
          <a:prstGeom prst="rect">
            <a:avLst/>
          </a:prstGeom>
        </p:spPr>
      </p:pic>
      <p:pic>
        <p:nvPicPr>
          <p:cNvPr id="154" name="Grafik 153">
            <a:extLst>
              <a:ext uri="{FF2B5EF4-FFF2-40B4-BE49-F238E27FC236}">
                <a16:creationId xmlns:a16="http://schemas.microsoft.com/office/drawing/2014/main" id="{AD5AB146-3BED-0943-B9B7-832B3C6377BE}"/>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6557113" y="2206590"/>
            <a:ext cx="270633" cy="270633"/>
          </a:xfrm>
          <a:prstGeom prst="rect">
            <a:avLst/>
          </a:prstGeom>
        </p:spPr>
      </p:pic>
      <p:pic>
        <p:nvPicPr>
          <p:cNvPr id="158" name="Grafik 157">
            <a:extLst>
              <a:ext uri="{FF2B5EF4-FFF2-40B4-BE49-F238E27FC236}">
                <a16:creationId xmlns:a16="http://schemas.microsoft.com/office/drawing/2014/main" id="{F6EC0033-46DB-1B4C-A237-5F2640C5309B}"/>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8174821" y="3381111"/>
            <a:ext cx="270633" cy="270633"/>
          </a:xfrm>
          <a:prstGeom prst="rect">
            <a:avLst/>
          </a:prstGeom>
        </p:spPr>
      </p:pic>
      <p:pic>
        <p:nvPicPr>
          <p:cNvPr id="160" name="Grafik 159">
            <a:extLst>
              <a:ext uri="{FF2B5EF4-FFF2-40B4-BE49-F238E27FC236}">
                <a16:creationId xmlns:a16="http://schemas.microsoft.com/office/drawing/2014/main" id="{08B4475A-6109-E94D-9F43-960D628DBFB0}"/>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7096349" y="3381111"/>
            <a:ext cx="270633" cy="270633"/>
          </a:xfrm>
          <a:prstGeom prst="rect">
            <a:avLst/>
          </a:prstGeom>
        </p:spPr>
      </p:pic>
      <p:pic>
        <p:nvPicPr>
          <p:cNvPr id="162" name="Grafik 161">
            <a:extLst>
              <a:ext uri="{FF2B5EF4-FFF2-40B4-BE49-F238E27FC236}">
                <a16:creationId xmlns:a16="http://schemas.microsoft.com/office/drawing/2014/main" id="{7C4F6706-456A-0443-A908-13C593EDD5F3}"/>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8174821" y="2793851"/>
            <a:ext cx="270633" cy="270633"/>
          </a:xfrm>
          <a:prstGeom prst="rect">
            <a:avLst/>
          </a:prstGeom>
        </p:spPr>
      </p:pic>
      <p:pic>
        <p:nvPicPr>
          <p:cNvPr id="168" name="Grafik 167">
            <a:extLst>
              <a:ext uri="{FF2B5EF4-FFF2-40B4-BE49-F238E27FC236}">
                <a16:creationId xmlns:a16="http://schemas.microsoft.com/office/drawing/2014/main" id="{B2C7C492-FB72-5949-8D47-49F49427194C}"/>
              </a:ext>
            </a:extLst>
          </p:cNvPr>
          <p:cNvPicPr>
            <a:picLocks noChangeAspect="1"/>
          </p:cNvPicPr>
          <p:nvPr/>
        </p:nvPicPr>
        <p:blipFill>
          <a:blip r:embed="rId98">
            <a:extLst>
              <a:ext uri="{96DAC541-7B7A-43D3-8B79-37D633B846F1}">
                <asvg:svgBlip xmlns:asvg="http://schemas.microsoft.com/office/drawing/2016/SVG/main" r:embed="rId99"/>
              </a:ext>
            </a:extLst>
          </a:blip>
          <a:stretch>
            <a:fillRect/>
          </a:stretch>
        </p:blipFill>
        <p:spPr>
          <a:xfrm>
            <a:off x="7096349" y="2793851"/>
            <a:ext cx="270633" cy="270633"/>
          </a:xfrm>
          <a:prstGeom prst="rect">
            <a:avLst/>
          </a:prstGeom>
        </p:spPr>
      </p:pic>
      <p:pic>
        <p:nvPicPr>
          <p:cNvPr id="170" name="Grafik 169">
            <a:extLst>
              <a:ext uri="{FF2B5EF4-FFF2-40B4-BE49-F238E27FC236}">
                <a16:creationId xmlns:a16="http://schemas.microsoft.com/office/drawing/2014/main" id="{BBCEDC87-3054-E74D-B812-1F538F67CA78}"/>
              </a:ext>
            </a:extLst>
          </p:cNvPr>
          <p:cNvPicPr>
            <a:picLocks noChangeAspect="1"/>
          </p:cNvPicPr>
          <p:nvPr/>
        </p:nvPicPr>
        <p:blipFill>
          <a:blip r:embed="rId100">
            <a:extLst>
              <a:ext uri="{96DAC541-7B7A-43D3-8B79-37D633B846F1}">
                <asvg:svgBlip xmlns:asvg="http://schemas.microsoft.com/office/drawing/2016/SVG/main" r:embed="rId101"/>
              </a:ext>
            </a:extLst>
          </a:blip>
          <a:stretch>
            <a:fillRect/>
          </a:stretch>
        </p:blipFill>
        <p:spPr>
          <a:xfrm>
            <a:off x="7635585" y="3381111"/>
            <a:ext cx="270633" cy="270633"/>
          </a:xfrm>
          <a:prstGeom prst="rect">
            <a:avLst/>
          </a:prstGeom>
        </p:spPr>
      </p:pic>
      <p:pic>
        <p:nvPicPr>
          <p:cNvPr id="172" name="Grafik 171">
            <a:extLst>
              <a:ext uri="{FF2B5EF4-FFF2-40B4-BE49-F238E27FC236}">
                <a16:creationId xmlns:a16="http://schemas.microsoft.com/office/drawing/2014/main" id="{17835B07-CC32-0B46-ABCD-059D4109AD8E}"/>
              </a:ext>
            </a:extLst>
          </p:cNvPr>
          <p:cNvPicPr>
            <a:picLocks noChangeAspect="1"/>
          </p:cNvPicPr>
          <p:nvPr/>
        </p:nvPicPr>
        <p:blipFill>
          <a:blip r:embed="rId102">
            <a:extLst>
              <a:ext uri="{96DAC541-7B7A-43D3-8B79-37D633B846F1}">
                <asvg:svgBlip xmlns:asvg="http://schemas.microsoft.com/office/drawing/2016/SVG/main" r:embed="rId103"/>
              </a:ext>
            </a:extLst>
          </a:blip>
          <a:srcRect/>
          <a:stretch/>
        </p:blipFill>
        <p:spPr>
          <a:xfrm>
            <a:off x="6017876" y="2793851"/>
            <a:ext cx="270633" cy="270633"/>
          </a:xfrm>
          <a:prstGeom prst="rect">
            <a:avLst/>
          </a:prstGeom>
        </p:spPr>
      </p:pic>
      <p:pic>
        <p:nvPicPr>
          <p:cNvPr id="174" name="Grafik 173">
            <a:extLst>
              <a:ext uri="{FF2B5EF4-FFF2-40B4-BE49-F238E27FC236}">
                <a16:creationId xmlns:a16="http://schemas.microsoft.com/office/drawing/2014/main" id="{D3DB3147-CEA8-A84F-816E-0A4FE22B55E6}"/>
              </a:ext>
            </a:extLst>
          </p:cNvPr>
          <p:cNvPicPr>
            <a:picLocks noChangeAspect="1"/>
          </p:cNvPicPr>
          <p:nvPr/>
        </p:nvPicPr>
        <p:blipFill>
          <a:blip r:embed="rId104">
            <a:extLst>
              <a:ext uri="{96DAC541-7B7A-43D3-8B79-37D633B846F1}">
                <asvg:svgBlip xmlns:asvg="http://schemas.microsoft.com/office/drawing/2016/SVG/main" r:embed="rId105"/>
              </a:ext>
            </a:extLst>
          </a:blip>
          <a:stretch>
            <a:fillRect/>
          </a:stretch>
        </p:blipFill>
        <p:spPr>
          <a:xfrm>
            <a:off x="5478640" y="3381111"/>
            <a:ext cx="270633" cy="270633"/>
          </a:xfrm>
          <a:prstGeom prst="rect">
            <a:avLst/>
          </a:prstGeom>
        </p:spPr>
      </p:pic>
      <p:pic>
        <p:nvPicPr>
          <p:cNvPr id="178" name="Grafik 177">
            <a:extLst>
              <a:ext uri="{FF2B5EF4-FFF2-40B4-BE49-F238E27FC236}">
                <a16:creationId xmlns:a16="http://schemas.microsoft.com/office/drawing/2014/main" id="{8543CEB3-A826-744F-8D4C-FBC88DC97570}"/>
              </a:ext>
            </a:extLst>
          </p:cNvPr>
          <p:cNvPicPr>
            <a:picLocks noChangeAspect="1"/>
          </p:cNvPicPr>
          <p:nvPr/>
        </p:nvPicPr>
        <p:blipFill>
          <a:blip r:embed="rId106">
            <a:extLst>
              <a:ext uri="{96DAC541-7B7A-43D3-8B79-37D633B846F1}">
                <asvg:svgBlip xmlns:asvg="http://schemas.microsoft.com/office/drawing/2016/SVG/main" r:embed="rId107"/>
              </a:ext>
            </a:extLst>
          </a:blip>
          <a:srcRect/>
          <a:stretch/>
        </p:blipFill>
        <p:spPr>
          <a:xfrm>
            <a:off x="6557113" y="1619329"/>
            <a:ext cx="270633" cy="270633"/>
          </a:xfrm>
          <a:prstGeom prst="rect">
            <a:avLst/>
          </a:prstGeom>
        </p:spPr>
      </p:pic>
      <p:pic>
        <p:nvPicPr>
          <p:cNvPr id="180" name="Grafik 179">
            <a:extLst>
              <a:ext uri="{FF2B5EF4-FFF2-40B4-BE49-F238E27FC236}">
                <a16:creationId xmlns:a16="http://schemas.microsoft.com/office/drawing/2014/main" id="{D03F621F-D685-994C-A877-191FA629E804}"/>
              </a:ext>
            </a:extLst>
          </p:cNvPr>
          <p:cNvPicPr>
            <a:picLocks noChangeAspect="1"/>
          </p:cNvPicPr>
          <p:nvPr/>
        </p:nvPicPr>
        <p:blipFill>
          <a:blip r:embed="rId108">
            <a:extLst>
              <a:ext uri="{96DAC541-7B7A-43D3-8B79-37D633B846F1}">
                <asvg:svgBlip xmlns:asvg="http://schemas.microsoft.com/office/drawing/2016/SVG/main" r:embed="rId109"/>
              </a:ext>
            </a:extLst>
          </a:blip>
          <a:stretch>
            <a:fillRect/>
          </a:stretch>
        </p:blipFill>
        <p:spPr>
          <a:xfrm>
            <a:off x="1703986" y="3381111"/>
            <a:ext cx="270633" cy="270633"/>
          </a:xfrm>
          <a:prstGeom prst="rect">
            <a:avLst/>
          </a:prstGeom>
        </p:spPr>
      </p:pic>
      <p:pic>
        <p:nvPicPr>
          <p:cNvPr id="182" name="Grafik 181">
            <a:extLst>
              <a:ext uri="{FF2B5EF4-FFF2-40B4-BE49-F238E27FC236}">
                <a16:creationId xmlns:a16="http://schemas.microsoft.com/office/drawing/2014/main" id="{EF774FFC-BEA6-9448-96CC-8350116FDDB9}"/>
              </a:ext>
            </a:extLst>
          </p:cNvPr>
          <p:cNvPicPr>
            <a:picLocks noChangeAspect="1"/>
          </p:cNvPicPr>
          <p:nvPr/>
        </p:nvPicPr>
        <p:blipFill>
          <a:blip r:embed="rId110">
            <a:extLst>
              <a:ext uri="{96DAC541-7B7A-43D3-8B79-37D633B846F1}">
                <asvg:svgBlip xmlns:asvg="http://schemas.microsoft.com/office/drawing/2016/SVG/main" r:embed="rId111"/>
              </a:ext>
            </a:extLst>
          </a:blip>
          <a:srcRect/>
          <a:stretch/>
        </p:blipFill>
        <p:spPr>
          <a:xfrm>
            <a:off x="3860931" y="2206590"/>
            <a:ext cx="270633" cy="270633"/>
          </a:xfrm>
          <a:prstGeom prst="rect">
            <a:avLst/>
          </a:prstGeom>
        </p:spPr>
      </p:pic>
      <p:pic>
        <p:nvPicPr>
          <p:cNvPr id="186" name="Grafik 185">
            <a:extLst>
              <a:ext uri="{FF2B5EF4-FFF2-40B4-BE49-F238E27FC236}">
                <a16:creationId xmlns:a16="http://schemas.microsoft.com/office/drawing/2014/main" id="{C2E14EAE-22BF-C14D-8917-5EDADAB0A17A}"/>
              </a:ext>
            </a:extLst>
          </p:cNvPr>
          <p:cNvPicPr>
            <a:picLocks noChangeAspect="1"/>
          </p:cNvPicPr>
          <p:nvPr/>
        </p:nvPicPr>
        <p:blipFill>
          <a:blip r:embed="rId112">
            <a:extLst>
              <a:ext uri="{96DAC541-7B7A-43D3-8B79-37D633B846F1}">
                <asvg:svgBlip xmlns:asvg="http://schemas.microsoft.com/office/drawing/2016/SVG/main" r:embed="rId113"/>
              </a:ext>
            </a:extLst>
          </a:blip>
          <a:srcRect/>
          <a:stretch/>
        </p:blipFill>
        <p:spPr>
          <a:xfrm>
            <a:off x="625514" y="3381111"/>
            <a:ext cx="270633" cy="270633"/>
          </a:xfrm>
          <a:prstGeom prst="rect">
            <a:avLst/>
          </a:prstGeom>
        </p:spPr>
      </p:pic>
      <p:pic>
        <p:nvPicPr>
          <p:cNvPr id="192" name="Grafik 191">
            <a:extLst>
              <a:ext uri="{FF2B5EF4-FFF2-40B4-BE49-F238E27FC236}">
                <a16:creationId xmlns:a16="http://schemas.microsoft.com/office/drawing/2014/main" id="{AE0F4EFF-EAB2-2942-A8BC-8FAD39909B4A}"/>
              </a:ext>
            </a:extLst>
          </p:cNvPr>
          <p:cNvPicPr>
            <a:picLocks noChangeAspect="1"/>
          </p:cNvPicPr>
          <p:nvPr/>
        </p:nvPicPr>
        <p:blipFill>
          <a:blip r:embed="rId114">
            <a:extLst>
              <a:ext uri="{96DAC541-7B7A-43D3-8B79-37D633B846F1}">
                <asvg:svgBlip xmlns:asvg="http://schemas.microsoft.com/office/drawing/2016/SVG/main" r:embed="rId115"/>
              </a:ext>
            </a:extLst>
          </a:blip>
          <a:stretch>
            <a:fillRect/>
          </a:stretch>
        </p:blipFill>
        <p:spPr>
          <a:xfrm>
            <a:off x="4939404" y="4555633"/>
            <a:ext cx="270633" cy="270633"/>
          </a:xfrm>
          <a:prstGeom prst="rect">
            <a:avLst/>
          </a:prstGeom>
        </p:spPr>
      </p:pic>
      <p:pic>
        <p:nvPicPr>
          <p:cNvPr id="194" name="Grafik 193">
            <a:extLst>
              <a:ext uri="{FF2B5EF4-FFF2-40B4-BE49-F238E27FC236}">
                <a16:creationId xmlns:a16="http://schemas.microsoft.com/office/drawing/2014/main" id="{FBC8CB90-0286-C646-BDB2-E95D4525927E}"/>
              </a:ext>
            </a:extLst>
          </p:cNvPr>
          <p:cNvPicPr>
            <a:picLocks noChangeAspect="1"/>
          </p:cNvPicPr>
          <p:nvPr/>
        </p:nvPicPr>
        <p:blipFill>
          <a:blip r:embed="rId116">
            <a:extLst>
              <a:ext uri="{96DAC541-7B7A-43D3-8B79-37D633B846F1}">
                <asvg:svgBlip xmlns:asvg="http://schemas.microsoft.com/office/drawing/2016/SVG/main" r:embed="rId117"/>
              </a:ext>
            </a:extLst>
          </a:blip>
          <a:stretch>
            <a:fillRect/>
          </a:stretch>
        </p:blipFill>
        <p:spPr>
          <a:xfrm>
            <a:off x="4400168" y="4555633"/>
            <a:ext cx="270633" cy="270633"/>
          </a:xfrm>
          <a:prstGeom prst="rect">
            <a:avLst/>
          </a:prstGeom>
        </p:spPr>
      </p:pic>
      <p:pic>
        <p:nvPicPr>
          <p:cNvPr id="196" name="Grafik 195">
            <a:extLst>
              <a:ext uri="{FF2B5EF4-FFF2-40B4-BE49-F238E27FC236}">
                <a16:creationId xmlns:a16="http://schemas.microsoft.com/office/drawing/2014/main" id="{768961BA-6686-8A4E-98D4-25B0CBF0E5ED}"/>
              </a:ext>
            </a:extLst>
          </p:cNvPr>
          <p:cNvPicPr>
            <a:picLocks noChangeAspect="1"/>
          </p:cNvPicPr>
          <p:nvPr/>
        </p:nvPicPr>
        <p:blipFill>
          <a:blip r:embed="rId118">
            <a:extLst>
              <a:ext uri="{96DAC541-7B7A-43D3-8B79-37D633B846F1}">
                <asvg:svgBlip xmlns:asvg="http://schemas.microsoft.com/office/drawing/2016/SVG/main" r:embed="rId119"/>
              </a:ext>
            </a:extLst>
          </a:blip>
          <a:srcRect/>
          <a:stretch/>
        </p:blipFill>
        <p:spPr>
          <a:xfrm>
            <a:off x="7096349" y="1619329"/>
            <a:ext cx="270633" cy="270633"/>
          </a:xfrm>
          <a:prstGeom prst="rect">
            <a:avLst/>
          </a:prstGeom>
        </p:spPr>
      </p:pic>
      <p:pic>
        <p:nvPicPr>
          <p:cNvPr id="198" name="Grafik 197">
            <a:extLst>
              <a:ext uri="{FF2B5EF4-FFF2-40B4-BE49-F238E27FC236}">
                <a16:creationId xmlns:a16="http://schemas.microsoft.com/office/drawing/2014/main" id="{546C245F-AAC8-624A-9C7A-618C48C155C0}"/>
              </a:ext>
            </a:extLst>
          </p:cNvPr>
          <p:cNvPicPr>
            <a:picLocks noChangeAspect="1"/>
          </p:cNvPicPr>
          <p:nvPr/>
        </p:nvPicPr>
        <p:blipFill>
          <a:blip r:embed="rId120">
            <a:extLst>
              <a:ext uri="{96DAC541-7B7A-43D3-8B79-37D633B846F1}">
                <asvg:svgBlip xmlns:asvg="http://schemas.microsoft.com/office/drawing/2016/SVG/main" r:embed="rId121"/>
              </a:ext>
            </a:extLst>
          </a:blip>
          <a:stretch>
            <a:fillRect/>
          </a:stretch>
        </p:blipFill>
        <p:spPr>
          <a:xfrm>
            <a:off x="7635585" y="3968372"/>
            <a:ext cx="270633" cy="270633"/>
          </a:xfrm>
          <a:prstGeom prst="rect">
            <a:avLst/>
          </a:prstGeom>
        </p:spPr>
      </p:pic>
      <p:pic>
        <p:nvPicPr>
          <p:cNvPr id="200" name="Grafik 199">
            <a:extLst>
              <a:ext uri="{FF2B5EF4-FFF2-40B4-BE49-F238E27FC236}">
                <a16:creationId xmlns:a16="http://schemas.microsoft.com/office/drawing/2014/main" id="{EA99E581-B959-2B44-ABF9-BC015F3E51CC}"/>
              </a:ext>
            </a:extLst>
          </p:cNvPr>
          <p:cNvPicPr>
            <a:picLocks noChangeAspect="1"/>
          </p:cNvPicPr>
          <p:nvPr/>
        </p:nvPicPr>
        <p:blipFill>
          <a:blip r:embed="rId122">
            <a:extLst>
              <a:ext uri="{96DAC541-7B7A-43D3-8B79-37D633B846F1}">
                <asvg:svgBlip xmlns:asvg="http://schemas.microsoft.com/office/drawing/2016/SVG/main" r:embed="rId123"/>
              </a:ext>
            </a:extLst>
          </a:blip>
          <a:stretch>
            <a:fillRect/>
          </a:stretch>
        </p:blipFill>
        <p:spPr>
          <a:xfrm>
            <a:off x="5478640" y="4555633"/>
            <a:ext cx="270633" cy="270633"/>
          </a:xfrm>
          <a:prstGeom prst="rect">
            <a:avLst/>
          </a:prstGeom>
        </p:spPr>
      </p:pic>
      <p:pic>
        <p:nvPicPr>
          <p:cNvPr id="202" name="Grafik 201">
            <a:extLst>
              <a:ext uri="{FF2B5EF4-FFF2-40B4-BE49-F238E27FC236}">
                <a16:creationId xmlns:a16="http://schemas.microsoft.com/office/drawing/2014/main" id="{1E875B5C-9A8E-F34B-963B-A40283BEBB5A}"/>
              </a:ext>
            </a:extLst>
          </p:cNvPr>
          <p:cNvPicPr>
            <a:picLocks noChangeAspect="1"/>
          </p:cNvPicPr>
          <p:nvPr/>
        </p:nvPicPr>
        <p:blipFill>
          <a:blip r:embed="rId124">
            <a:extLst>
              <a:ext uri="{96DAC541-7B7A-43D3-8B79-37D633B846F1}">
                <asvg:svgBlip xmlns:asvg="http://schemas.microsoft.com/office/drawing/2016/SVG/main" r:embed="rId125"/>
              </a:ext>
            </a:extLst>
          </a:blip>
          <a:stretch>
            <a:fillRect/>
          </a:stretch>
        </p:blipFill>
        <p:spPr>
          <a:xfrm>
            <a:off x="7635585" y="4555633"/>
            <a:ext cx="270633" cy="270633"/>
          </a:xfrm>
          <a:prstGeom prst="rect">
            <a:avLst/>
          </a:prstGeom>
        </p:spPr>
      </p:pic>
      <p:pic>
        <p:nvPicPr>
          <p:cNvPr id="204" name="Grafik 203">
            <a:extLst>
              <a:ext uri="{FF2B5EF4-FFF2-40B4-BE49-F238E27FC236}">
                <a16:creationId xmlns:a16="http://schemas.microsoft.com/office/drawing/2014/main" id="{5535561B-B35D-EB40-AA50-A3173D35A942}"/>
              </a:ext>
            </a:extLst>
          </p:cNvPr>
          <p:cNvPicPr>
            <a:picLocks noChangeAspect="1"/>
          </p:cNvPicPr>
          <p:nvPr/>
        </p:nvPicPr>
        <p:blipFill>
          <a:blip r:embed="rId126">
            <a:extLst>
              <a:ext uri="{96DAC541-7B7A-43D3-8B79-37D633B846F1}">
                <asvg:svgBlip xmlns:asvg="http://schemas.microsoft.com/office/drawing/2016/SVG/main" r:embed="rId127"/>
              </a:ext>
            </a:extLst>
          </a:blip>
          <a:stretch>
            <a:fillRect/>
          </a:stretch>
        </p:blipFill>
        <p:spPr>
          <a:xfrm>
            <a:off x="6017876" y="5730154"/>
            <a:ext cx="270633" cy="270633"/>
          </a:xfrm>
          <a:prstGeom prst="rect">
            <a:avLst/>
          </a:prstGeom>
        </p:spPr>
      </p:pic>
      <p:pic>
        <p:nvPicPr>
          <p:cNvPr id="206" name="Grafik 205">
            <a:extLst>
              <a:ext uri="{FF2B5EF4-FFF2-40B4-BE49-F238E27FC236}">
                <a16:creationId xmlns:a16="http://schemas.microsoft.com/office/drawing/2014/main" id="{412D5C09-2318-0245-8943-C1D0650D516F}"/>
              </a:ext>
            </a:extLst>
          </p:cNvPr>
          <p:cNvPicPr>
            <a:picLocks noChangeAspect="1"/>
          </p:cNvPicPr>
          <p:nvPr/>
        </p:nvPicPr>
        <p:blipFill>
          <a:blip r:embed="rId128">
            <a:extLst>
              <a:ext uri="{96DAC541-7B7A-43D3-8B79-37D633B846F1}">
                <asvg:svgBlip xmlns:asvg="http://schemas.microsoft.com/office/drawing/2016/SVG/main" r:embed="rId129"/>
              </a:ext>
            </a:extLst>
          </a:blip>
          <a:stretch>
            <a:fillRect/>
          </a:stretch>
        </p:blipFill>
        <p:spPr>
          <a:xfrm>
            <a:off x="8714058" y="5730154"/>
            <a:ext cx="270633" cy="270633"/>
          </a:xfrm>
          <a:prstGeom prst="rect">
            <a:avLst/>
          </a:prstGeom>
        </p:spPr>
      </p:pic>
      <p:pic>
        <p:nvPicPr>
          <p:cNvPr id="208" name="Grafik 207">
            <a:extLst>
              <a:ext uri="{FF2B5EF4-FFF2-40B4-BE49-F238E27FC236}">
                <a16:creationId xmlns:a16="http://schemas.microsoft.com/office/drawing/2014/main" id="{D13A078E-CAC8-6F44-9382-A95D9A202116}"/>
              </a:ext>
            </a:extLst>
          </p:cNvPr>
          <p:cNvPicPr>
            <a:picLocks noChangeAspect="1"/>
          </p:cNvPicPr>
          <p:nvPr/>
        </p:nvPicPr>
        <p:blipFill>
          <a:blip r:embed="rId130">
            <a:extLst>
              <a:ext uri="{96DAC541-7B7A-43D3-8B79-37D633B846F1}">
                <asvg:svgBlip xmlns:asvg="http://schemas.microsoft.com/office/drawing/2016/SVG/main" r:embed="rId131"/>
              </a:ext>
            </a:extLst>
          </a:blip>
          <a:srcRect/>
          <a:stretch/>
        </p:blipFill>
        <p:spPr>
          <a:xfrm>
            <a:off x="8714058" y="2206590"/>
            <a:ext cx="270633" cy="270633"/>
          </a:xfrm>
          <a:prstGeom prst="rect">
            <a:avLst/>
          </a:prstGeom>
        </p:spPr>
      </p:pic>
      <p:pic>
        <p:nvPicPr>
          <p:cNvPr id="210" name="Grafik 209">
            <a:extLst>
              <a:ext uri="{FF2B5EF4-FFF2-40B4-BE49-F238E27FC236}">
                <a16:creationId xmlns:a16="http://schemas.microsoft.com/office/drawing/2014/main" id="{EC3DA6BE-DBF6-6040-A451-68A516A78055}"/>
              </a:ext>
            </a:extLst>
          </p:cNvPr>
          <p:cNvPicPr>
            <a:picLocks noChangeAspect="1"/>
          </p:cNvPicPr>
          <p:nvPr/>
        </p:nvPicPr>
        <p:blipFill>
          <a:blip r:embed="rId132">
            <a:extLst>
              <a:ext uri="{96DAC541-7B7A-43D3-8B79-37D633B846F1}">
                <asvg:svgBlip xmlns:asvg="http://schemas.microsoft.com/office/drawing/2016/SVG/main" r:embed="rId133"/>
              </a:ext>
            </a:extLst>
          </a:blip>
          <a:stretch>
            <a:fillRect/>
          </a:stretch>
        </p:blipFill>
        <p:spPr>
          <a:xfrm>
            <a:off x="8714058" y="4555633"/>
            <a:ext cx="270633" cy="270633"/>
          </a:xfrm>
          <a:prstGeom prst="rect">
            <a:avLst/>
          </a:prstGeom>
        </p:spPr>
      </p:pic>
      <p:pic>
        <p:nvPicPr>
          <p:cNvPr id="212" name="Grafik 211">
            <a:extLst>
              <a:ext uri="{FF2B5EF4-FFF2-40B4-BE49-F238E27FC236}">
                <a16:creationId xmlns:a16="http://schemas.microsoft.com/office/drawing/2014/main" id="{8148271E-8D49-4842-B5A7-A7CCDF52C907}"/>
              </a:ext>
            </a:extLst>
          </p:cNvPr>
          <p:cNvPicPr>
            <a:picLocks noChangeAspect="1"/>
          </p:cNvPicPr>
          <p:nvPr/>
        </p:nvPicPr>
        <p:blipFill>
          <a:blip r:embed="rId134">
            <a:extLst>
              <a:ext uri="{96DAC541-7B7A-43D3-8B79-37D633B846F1}">
                <asvg:svgBlip xmlns:asvg="http://schemas.microsoft.com/office/drawing/2016/SVG/main" r:embed="rId135"/>
              </a:ext>
            </a:extLst>
          </a:blip>
          <a:stretch>
            <a:fillRect/>
          </a:stretch>
        </p:blipFill>
        <p:spPr>
          <a:xfrm>
            <a:off x="9253294" y="5142894"/>
            <a:ext cx="270633" cy="270633"/>
          </a:xfrm>
          <a:prstGeom prst="rect">
            <a:avLst/>
          </a:prstGeom>
        </p:spPr>
      </p:pic>
      <p:pic>
        <p:nvPicPr>
          <p:cNvPr id="214" name="Grafik 213">
            <a:extLst>
              <a:ext uri="{FF2B5EF4-FFF2-40B4-BE49-F238E27FC236}">
                <a16:creationId xmlns:a16="http://schemas.microsoft.com/office/drawing/2014/main" id="{7669998B-CBC5-C54D-9B10-815B6ED4793E}"/>
              </a:ext>
            </a:extLst>
          </p:cNvPr>
          <p:cNvPicPr>
            <a:picLocks noChangeAspect="1"/>
          </p:cNvPicPr>
          <p:nvPr/>
        </p:nvPicPr>
        <p:blipFill>
          <a:blip r:embed="rId136">
            <a:extLst>
              <a:ext uri="{96DAC541-7B7A-43D3-8B79-37D633B846F1}">
                <asvg:svgBlip xmlns:asvg="http://schemas.microsoft.com/office/drawing/2016/SVG/main" r:embed="rId137"/>
              </a:ext>
            </a:extLst>
          </a:blip>
          <a:stretch>
            <a:fillRect/>
          </a:stretch>
        </p:blipFill>
        <p:spPr>
          <a:xfrm>
            <a:off x="7096349" y="5730154"/>
            <a:ext cx="270633" cy="270633"/>
          </a:xfrm>
          <a:prstGeom prst="rect">
            <a:avLst/>
          </a:prstGeom>
        </p:spPr>
      </p:pic>
      <p:pic>
        <p:nvPicPr>
          <p:cNvPr id="216" name="Grafik 215">
            <a:extLst>
              <a:ext uri="{FF2B5EF4-FFF2-40B4-BE49-F238E27FC236}">
                <a16:creationId xmlns:a16="http://schemas.microsoft.com/office/drawing/2014/main" id="{1CF87F3B-EB95-294E-826D-1EBD7FE4AD18}"/>
              </a:ext>
            </a:extLst>
          </p:cNvPr>
          <p:cNvPicPr>
            <a:picLocks noChangeAspect="1"/>
          </p:cNvPicPr>
          <p:nvPr/>
        </p:nvPicPr>
        <p:blipFill>
          <a:blip r:embed="rId138">
            <a:extLst>
              <a:ext uri="{96DAC541-7B7A-43D3-8B79-37D633B846F1}">
                <asvg:svgBlip xmlns:asvg="http://schemas.microsoft.com/office/drawing/2016/SVG/main" r:embed="rId139"/>
              </a:ext>
            </a:extLst>
          </a:blip>
          <a:srcRect/>
          <a:stretch/>
        </p:blipFill>
        <p:spPr>
          <a:xfrm>
            <a:off x="8714058" y="3968372"/>
            <a:ext cx="270633" cy="270633"/>
          </a:xfrm>
          <a:prstGeom prst="rect">
            <a:avLst/>
          </a:prstGeom>
        </p:spPr>
      </p:pic>
      <p:pic>
        <p:nvPicPr>
          <p:cNvPr id="220" name="Grafik 219">
            <a:extLst>
              <a:ext uri="{FF2B5EF4-FFF2-40B4-BE49-F238E27FC236}">
                <a16:creationId xmlns:a16="http://schemas.microsoft.com/office/drawing/2014/main" id="{F3741FA4-F92B-A24B-9FC8-A5E7DBCD4917}"/>
              </a:ext>
            </a:extLst>
          </p:cNvPr>
          <p:cNvPicPr>
            <a:picLocks noChangeAspect="1"/>
          </p:cNvPicPr>
          <p:nvPr/>
        </p:nvPicPr>
        <p:blipFill>
          <a:blip r:embed="rId140">
            <a:extLst>
              <a:ext uri="{96DAC541-7B7A-43D3-8B79-37D633B846F1}">
                <asvg:svgBlip xmlns:asvg="http://schemas.microsoft.com/office/drawing/2016/SVG/main" r:embed="rId141"/>
              </a:ext>
            </a:extLst>
          </a:blip>
          <a:stretch>
            <a:fillRect/>
          </a:stretch>
        </p:blipFill>
        <p:spPr>
          <a:xfrm>
            <a:off x="9253294" y="3381111"/>
            <a:ext cx="270633" cy="270633"/>
          </a:xfrm>
          <a:prstGeom prst="rect">
            <a:avLst/>
          </a:prstGeom>
        </p:spPr>
      </p:pic>
      <p:pic>
        <p:nvPicPr>
          <p:cNvPr id="226" name="Grafik 225">
            <a:extLst>
              <a:ext uri="{FF2B5EF4-FFF2-40B4-BE49-F238E27FC236}">
                <a16:creationId xmlns:a16="http://schemas.microsoft.com/office/drawing/2014/main" id="{13D11282-E1BE-F240-9354-C80F451E3343}"/>
              </a:ext>
            </a:extLst>
          </p:cNvPr>
          <p:cNvPicPr>
            <a:picLocks noChangeAspect="1"/>
          </p:cNvPicPr>
          <p:nvPr/>
        </p:nvPicPr>
        <p:blipFill>
          <a:blip r:embed="rId142">
            <a:extLst>
              <a:ext uri="{96DAC541-7B7A-43D3-8B79-37D633B846F1}">
                <asvg:svgBlip xmlns:asvg="http://schemas.microsoft.com/office/drawing/2016/SVG/main" r:embed="rId143"/>
              </a:ext>
            </a:extLst>
          </a:blip>
          <a:stretch>
            <a:fillRect/>
          </a:stretch>
        </p:blipFill>
        <p:spPr>
          <a:xfrm>
            <a:off x="3860931" y="4555633"/>
            <a:ext cx="270633" cy="270633"/>
          </a:xfrm>
          <a:prstGeom prst="rect">
            <a:avLst/>
          </a:prstGeom>
        </p:spPr>
      </p:pic>
      <p:pic>
        <p:nvPicPr>
          <p:cNvPr id="228" name="Grafik 227">
            <a:extLst>
              <a:ext uri="{FF2B5EF4-FFF2-40B4-BE49-F238E27FC236}">
                <a16:creationId xmlns:a16="http://schemas.microsoft.com/office/drawing/2014/main" id="{3CA8F429-B054-8147-A985-C18178B056B1}"/>
              </a:ext>
            </a:extLst>
          </p:cNvPr>
          <p:cNvPicPr>
            <a:picLocks noChangeAspect="1"/>
          </p:cNvPicPr>
          <p:nvPr/>
        </p:nvPicPr>
        <p:blipFill>
          <a:blip r:embed="rId144">
            <a:extLst>
              <a:ext uri="{96DAC541-7B7A-43D3-8B79-37D633B846F1}">
                <asvg:svgBlip xmlns:asvg="http://schemas.microsoft.com/office/drawing/2016/SVG/main" r:embed="rId145"/>
              </a:ext>
            </a:extLst>
          </a:blip>
          <a:stretch>
            <a:fillRect/>
          </a:stretch>
        </p:blipFill>
        <p:spPr>
          <a:xfrm>
            <a:off x="9253294" y="2206590"/>
            <a:ext cx="270633" cy="270633"/>
          </a:xfrm>
          <a:prstGeom prst="rect">
            <a:avLst/>
          </a:prstGeom>
        </p:spPr>
      </p:pic>
      <p:pic>
        <p:nvPicPr>
          <p:cNvPr id="230" name="Grafik 229">
            <a:extLst>
              <a:ext uri="{FF2B5EF4-FFF2-40B4-BE49-F238E27FC236}">
                <a16:creationId xmlns:a16="http://schemas.microsoft.com/office/drawing/2014/main" id="{C0AF1BBC-BF52-3644-9B3A-D2AB1A165328}"/>
              </a:ext>
            </a:extLst>
          </p:cNvPr>
          <p:cNvPicPr>
            <a:picLocks noChangeAspect="1"/>
          </p:cNvPicPr>
          <p:nvPr/>
        </p:nvPicPr>
        <p:blipFill>
          <a:blip r:embed="rId146">
            <a:extLst>
              <a:ext uri="{96DAC541-7B7A-43D3-8B79-37D633B846F1}">
                <asvg:svgBlip xmlns:asvg="http://schemas.microsoft.com/office/drawing/2016/SVG/main" r:embed="rId147"/>
              </a:ext>
            </a:extLst>
          </a:blip>
          <a:stretch>
            <a:fillRect/>
          </a:stretch>
        </p:blipFill>
        <p:spPr>
          <a:xfrm>
            <a:off x="8174821" y="3968372"/>
            <a:ext cx="270633" cy="270633"/>
          </a:xfrm>
          <a:prstGeom prst="rect">
            <a:avLst/>
          </a:prstGeom>
        </p:spPr>
      </p:pic>
      <p:pic>
        <p:nvPicPr>
          <p:cNvPr id="234" name="Grafik 233">
            <a:extLst>
              <a:ext uri="{FF2B5EF4-FFF2-40B4-BE49-F238E27FC236}">
                <a16:creationId xmlns:a16="http://schemas.microsoft.com/office/drawing/2014/main" id="{12015620-4B28-8E42-B060-2BDFD50EBA48}"/>
              </a:ext>
            </a:extLst>
          </p:cNvPr>
          <p:cNvPicPr>
            <a:picLocks noChangeAspect="1"/>
          </p:cNvPicPr>
          <p:nvPr/>
        </p:nvPicPr>
        <p:blipFill>
          <a:blip r:embed="rId148">
            <a:extLst>
              <a:ext uri="{96DAC541-7B7A-43D3-8B79-37D633B846F1}">
                <asvg:svgBlip xmlns:asvg="http://schemas.microsoft.com/office/drawing/2016/SVG/main" r:embed="rId149"/>
              </a:ext>
            </a:extLst>
          </a:blip>
          <a:stretch>
            <a:fillRect/>
          </a:stretch>
        </p:blipFill>
        <p:spPr>
          <a:xfrm>
            <a:off x="8714058" y="5142894"/>
            <a:ext cx="270633" cy="270633"/>
          </a:xfrm>
          <a:prstGeom prst="rect">
            <a:avLst/>
          </a:prstGeom>
        </p:spPr>
      </p:pic>
      <p:pic>
        <p:nvPicPr>
          <p:cNvPr id="236" name="Grafik 235">
            <a:extLst>
              <a:ext uri="{FF2B5EF4-FFF2-40B4-BE49-F238E27FC236}">
                <a16:creationId xmlns:a16="http://schemas.microsoft.com/office/drawing/2014/main" id="{7FC1F09B-42B2-E84D-92ED-51CD4459B648}"/>
              </a:ext>
            </a:extLst>
          </p:cNvPr>
          <p:cNvPicPr>
            <a:picLocks noChangeAspect="1"/>
          </p:cNvPicPr>
          <p:nvPr/>
        </p:nvPicPr>
        <p:blipFill>
          <a:blip r:embed="rId150">
            <a:extLst>
              <a:ext uri="{96DAC541-7B7A-43D3-8B79-37D633B846F1}">
                <asvg:svgBlip xmlns:asvg="http://schemas.microsoft.com/office/drawing/2016/SVG/main" r:embed="rId151"/>
              </a:ext>
            </a:extLst>
          </a:blip>
          <a:stretch>
            <a:fillRect/>
          </a:stretch>
        </p:blipFill>
        <p:spPr>
          <a:xfrm>
            <a:off x="9253294" y="2793851"/>
            <a:ext cx="270633" cy="270633"/>
          </a:xfrm>
          <a:prstGeom prst="rect">
            <a:avLst/>
          </a:prstGeom>
        </p:spPr>
      </p:pic>
      <p:pic>
        <p:nvPicPr>
          <p:cNvPr id="240" name="Grafik 239">
            <a:extLst>
              <a:ext uri="{FF2B5EF4-FFF2-40B4-BE49-F238E27FC236}">
                <a16:creationId xmlns:a16="http://schemas.microsoft.com/office/drawing/2014/main" id="{ABB62AB9-C48A-164F-BDC4-50F1455B0167}"/>
              </a:ext>
            </a:extLst>
          </p:cNvPr>
          <p:cNvPicPr>
            <a:picLocks noChangeAspect="1"/>
          </p:cNvPicPr>
          <p:nvPr/>
        </p:nvPicPr>
        <p:blipFill>
          <a:blip r:embed="rId152">
            <a:extLst>
              <a:ext uri="{96DAC541-7B7A-43D3-8B79-37D633B846F1}">
                <asvg:svgBlip xmlns:asvg="http://schemas.microsoft.com/office/drawing/2016/SVG/main" r:embed="rId153"/>
              </a:ext>
            </a:extLst>
          </a:blip>
          <a:stretch>
            <a:fillRect/>
          </a:stretch>
        </p:blipFill>
        <p:spPr>
          <a:xfrm>
            <a:off x="9253294" y="3968372"/>
            <a:ext cx="270633" cy="270633"/>
          </a:xfrm>
          <a:prstGeom prst="rect">
            <a:avLst/>
          </a:prstGeom>
        </p:spPr>
      </p:pic>
      <p:pic>
        <p:nvPicPr>
          <p:cNvPr id="242" name="Grafik 241">
            <a:extLst>
              <a:ext uri="{FF2B5EF4-FFF2-40B4-BE49-F238E27FC236}">
                <a16:creationId xmlns:a16="http://schemas.microsoft.com/office/drawing/2014/main" id="{455A61E0-C8A4-4C4D-9E79-38702F13EAE0}"/>
              </a:ext>
            </a:extLst>
          </p:cNvPr>
          <p:cNvPicPr>
            <a:picLocks noChangeAspect="1"/>
          </p:cNvPicPr>
          <p:nvPr/>
        </p:nvPicPr>
        <p:blipFill>
          <a:blip r:embed="rId154">
            <a:extLst>
              <a:ext uri="{96DAC541-7B7A-43D3-8B79-37D633B846F1}">
                <asvg:svgBlip xmlns:asvg="http://schemas.microsoft.com/office/drawing/2016/SVG/main" r:embed="rId155"/>
              </a:ext>
            </a:extLst>
          </a:blip>
          <a:stretch>
            <a:fillRect/>
          </a:stretch>
        </p:blipFill>
        <p:spPr>
          <a:xfrm>
            <a:off x="9253294" y="4555633"/>
            <a:ext cx="270633" cy="270633"/>
          </a:xfrm>
          <a:prstGeom prst="rect">
            <a:avLst/>
          </a:prstGeom>
        </p:spPr>
      </p:pic>
      <p:pic>
        <p:nvPicPr>
          <p:cNvPr id="244" name="Grafik 243">
            <a:extLst>
              <a:ext uri="{FF2B5EF4-FFF2-40B4-BE49-F238E27FC236}">
                <a16:creationId xmlns:a16="http://schemas.microsoft.com/office/drawing/2014/main" id="{E15E9B94-2BF0-6F46-8830-F1793A2E8455}"/>
              </a:ext>
            </a:extLst>
          </p:cNvPr>
          <p:cNvPicPr>
            <a:picLocks noChangeAspect="1"/>
          </p:cNvPicPr>
          <p:nvPr/>
        </p:nvPicPr>
        <p:blipFill>
          <a:blip r:embed="rId156">
            <a:extLst>
              <a:ext uri="{96DAC541-7B7A-43D3-8B79-37D633B846F1}">
                <asvg:svgBlip xmlns:asvg="http://schemas.microsoft.com/office/drawing/2016/SVG/main" r:embed="rId157"/>
              </a:ext>
            </a:extLst>
          </a:blip>
          <a:stretch>
            <a:fillRect/>
          </a:stretch>
        </p:blipFill>
        <p:spPr>
          <a:xfrm>
            <a:off x="9253294" y="5730154"/>
            <a:ext cx="270633" cy="270633"/>
          </a:xfrm>
          <a:prstGeom prst="rect">
            <a:avLst/>
          </a:prstGeom>
        </p:spPr>
      </p:pic>
      <p:pic>
        <p:nvPicPr>
          <p:cNvPr id="250" name="Grafik 249">
            <a:extLst>
              <a:ext uri="{FF2B5EF4-FFF2-40B4-BE49-F238E27FC236}">
                <a16:creationId xmlns:a16="http://schemas.microsoft.com/office/drawing/2014/main" id="{2E718CBF-2EB4-4846-AE75-CB9103151611}"/>
              </a:ext>
            </a:extLst>
          </p:cNvPr>
          <p:cNvPicPr>
            <a:picLocks noChangeAspect="1"/>
          </p:cNvPicPr>
          <p:nvPr/>
        </p:nvPicPr>
        <p:blipFill>
          <a:blip r:embed="rId158">
            <a:extLst>
              <a:ext uri="{96DAC541-7B7A-43D3-8B79-37D633B846F1}">
                <asvg:svgBlip xmlns:asvg="http://schemas.microsoft.com/office/drawing/2016/SVG/main" r:embed="rId159"/>
              </a:ext>
            </a:extLst>
          </a:blip>
          <a:stretch>
            <a:fillRect/>
          </a:stretch>
        </p:blipFill>
        <p:spPr>
          <a:xfrm>
            <a:off x="9792529" y="5730154"/>
            <a:ext cx="270633" cy="270633"/>
          </a:xfrm>
          <a:prstGeom prst="rect">
            <a:avLst/>
          </a:prstGeom>
        </p:spPr>
      </p:pic>
      <p:pic>
        <p:nvPicPr>
          <p:cNvPr id="252" name="Grafik 251">
            <a:extLst>
              <a:ext uri="{FF2B5EF4-FFF2-40B4-BE49-F238E27FC236}">
                <a16:creationId xmlns:a16="http://schemas.microsoft.com/office/drawing/2014/main" id="{BF1C9598-44D1-2C4B-9DBA-6C8159BFDB79}"/>
              </a:ext>
            </a:extLst>
          </p:cNvPr>
          <p:cNvPicPr>
            <a:picLocks noChangeAspect="1"/>
          </p:cNvPicPr>
          <p:nvPr/>
        </p:nvPicPr>
        <p:blipFill>
          <a:blip r:embed="rId160">
            <a:extLst>
              <a:ext uri="{96DAC541-7B7A-43D3-8B79-37D633B846F1}">
                <asvg:svgBlip xmlns:asvg="http://schemas.microsoft.com/office/drawing/2016/SVG/main" r:embed="rId161"/>
              </a:ext>
            </a:extLst>
          </a:blip>
          <a:srcRect/>
          <a:stretch/>
        </p:blipFill>
        <p:spPr>
          <a:xfrm>
            <a:off x="2243223" y="1619329"/>
            <a:ext cx="270633" cy="270633"/>
          </a:xfrm>
          <a:prstGeom prst="rect">
            <a:avLst/>
          </a:prstGeom>
        </p:spPr>
      </p:pic>
      <p:pic>
        <p:nvPicPr>
          <p:cNvPr id="254" name="Grafik 253">
            <a:extLst>
              <a:ext uri="{FF2B5EF4-FFF2-40B4-BE49-F238E27FC236}">
                <a16:creationId xmlns:a16="http://schemas.microsoft.com/office/drawing/2014/main" id="{84D46BA8-7D51-8343-B794-FF32E7B674A4}"/>
              </a:ext>
            </a:extLst>
          </p:cNvPr>
          <p:cNvPicPr>
            <a:picLocks noChangeAspect="1"/>
          </p:cNvPicPr>
          <p:nvPr/>
        </p:nvPicPr>
        <p:blipFill>
          <a:blip r:embed="rId162">
            <a:extLst>
              <a:ext uri="{96DAC541-7B7A-43D3-8B79-37D633B846F1}">
                <asvg:svgBlip xmlns:asvg="http://schemas.microsoft.com/office/drawing/2016/SVG/main" r:embed="rId163"/>
              </a:ext>
            </a:extLst>
          </a:blip>
          <a:srcRect/>
          <a:stretch/>
        </p:blipFill>
        <p:spPr>
          <a:xfrm>
            <a:off x="7096349" y="3968372"/>
            <a:ext cx="270633" cy="270633"/>
          </a:xfrm>
          <a:prstGeom prst="rect">
            <a:avLst/>
          </a:prstGeom>
        </p:spPr>
      </p:pic>
      <p:pic>
        <p:nvPicPr>
          <p:cNvPr id="256" name="Grafik 255">
            <a:extLst>
              <a:ext uri="{FF2B5EF4-FFF2-40B4-BE49-F238E27FC236}">
                <a16:creationId xmlns:a16="http://schemas.microsoft.com/office/drawing/2014/main" id="{0B1463FF-C07A-444E-B333-4BAA3CC0172A}"/>
              </a:ext>
            </a:extLst>
          </p:cNvPr>
          <p:cNvPicPr>
            <a:picLocks noChangeAspect="1"/>
          </p:cNvPicPr>
          <p:nvPr/>
        </p:nvPicPr>
        <p:blipFill>
          <a:blip r:embed="rId164">
            <a:extLst>
              <a:ext uri="{96DAC541-7B7A-43D3-8B79-37D633B846F1}">
                <asvg:svgBlip xmlns:asvg="http://schemas.microsoft.com/office/drawing/2016/SVG/main" r:embed="rId165"/>
              </a:ext>
            </a:extLst>
          </a:blip>
          <a:stretch>
            <a:fillRect/>
          </a:stretch>
        </p:blipFill>
        <p:spPr>
          <a:xfrm>
            <a:off x="2782459" y="4555633"/>
            <a:ext cx="270633" cy="270633"/>
          </a:xfrm>
          <a:prstGeom prst="rect">
            <a:avLst/>
          </a:prstGeom>
        </p:spPr>
      </p:pic>
      <p:pic>
        <p:nvPicPr>
          <p:cNvPr id="258" name="Grafik 257">
            <a:extLst>
              <a:ext uri="{FF2B5EF4-FFF2-40B4-BE49-F238E27FC236}">
                <a16:creationId xmlns:a16="http://schemas.microsoft.com/office/drawing/2014/main" id="{E3318F06-AD65-C642-B800-E0D389643B6C}"/>
              </a:ext>
            </a:extLst>
          </p:cNvPr>
          <p:cNvPicPr>
            <a:picLocks noChangeAspect="1"/>
          </p:cNvPicPr>
          <p:nvPr/>
        </p:nvPicPr>
        <p:blipFill>
          <a:blip r:embed="rId166">
            <a:extLst>
              <a:ext uri="{96DAC541-7B7A-43D3-8B79-37D633B846F1}">
                <asvg:svgBlip xmlns:asvg="http://schemas.microsoft.com/office/drawing/2016/SVG/main" r:embed="rId167"/>
              </a:ext>
            </a:extLst>
          </a:blip>
          <a:stretch>
            <a:fillRect/>
          </a:stretch>
        </p:blipFill>
        <p:spPr>
          <a:xfrm>
            <a:off x="3860931" y="3968372"/>
            <a:ext cx="270633" cy="270633"/>
          </a:xfrm>
          <a:prstGeom prst="rect">
            <a:avLst/>
          </a:prstGeom>
        </p:spPr>
      </p:pic>
      <p:pic>
        <p:nvPicPr>
          <p:cNvPr id="260" name="Grafik 259">
            <a:extLst>
              <a:ext uri="{FF2B5EF4-FFF2-40B4-BE49-F238E27FC236}">
                <a16:creationId xmlns:a16="http://schemas.microsoft.com/office/drawing/2014/main" id="{5F432824-8F63-5640-9F21-8EA73573B249}"/>
              </a:ext>
            </a:extLst>
          </p:cNvPr>
          <p:cNvPicPr>
            <a:picLocks noChangeAspect="1"/>
          </p:cNvPicPr>
          <p:nvPr/>
        </p:nvPicPr>
        <p:blipFill>
          <a:blip r:embed="rId168">
            <a:extLst>
              <a:ext uri="{96DAC541-7B7A-43D3-8B79-37D633B846F1}">
                <asvg:svgBlip xmlns:asvg="http://schemas.microsoft.com/office/drawing/2016/SVG/main" r:embed="rId169"/>
              </a:ext>
            </a:extLst>
          </a:blip>
          <a:stretch>
            <a:fillRect/>
          </a:stretch>
        </p:blipFill>
        <p:spPr>
          <a:xfrm>
            <a:off x="2782459" y="3968372"/>
            <a:ext cx="270633" cy="270633"/>
          </a:xfrm>
          <a:prstGeom prst="rect">
            <a:avLst/>
          </a:prstGeom>
        </p:spPr>
      </p:pic>
      <p:pic>
        <p:nvPicPr>
          <p:cNvPr id="262" name="Grafik 261">
            <a:extLst>
              <a:ext uri="{FF2B5EF4-FFF2-40B4-BE49-F238E27FC236}">
                <a16:creationId xmlns:a16="http://schemas.microsoft.com/office/drawing/2014/main" id="{DA94C0AE-76BA-7148-9442-B554D58C7984}"/>
              </a:ext>
            </a:extLst>
          </p:cNvPr>
          <p:cNvPicPr>
            <a:picLocks noChangeAspect="1"/>
          </p:cNvPicPr>
          <p:nvPr/>
        </p:nvPicPr>
        <p:blipFill>
          <a:blip r:embed="rId170">
            <a:extLst>
              <a:ext uri="{96DAC541-7B7A-43D3-8B79-37D633B846F1}">
                <asvg:svgBlip xmlns:asvg="http://schemas.microsoft.com/office/drawing/2016/SVG/main" r:embed="rId171"/>
              </a:ext>
            </a:extLst>
          </a:blip>
          <a:stretch>
            <a:fillRect/>
          </a:stretch>
        </p:blipFill>
        <p:spPr>
          <a:xfrm>
            <a:off x="2243223" y="3968372"/>
            <a:ext cx="270633" cy="270633"/>
          </a:xfrm>
          <a:prstGeom prst="rect">
            <a:avLst/>
          </a:prstGeom>
        </p:spPr>
      </p:pic>
      <p:pic>
        <p:nvPicPr>
          <p:cNvPr id="264" name="Grafik 263">
            <a:extLst>
              <a:ext uri="{FF2B5EF4-FFF2-40B4-BE49-F238E27FC236}">
                <a16:creationId xmlns:a16="http://schemas.microsoft.com/office/drawing/2014/main" id="{79F049BF-9BB6-334A-9493-B4DE59DF9E20}"/>
              </a:ext>
            </a:extLst>
          </p:cNvPr>
          <p:cNvPicPr>
            <a:picLocks noChangeAspect="1"/>
          </p:cNvPicPr>
          <p:nvPr/>
        </p:nvPicPr>
        <p:blipFill>
          <a:blip r:embed="rId172">
            <a:extLst>
              <a:ext uri="{96DAC541-7B7A-43D3-8B79-37D633B846F1}">
                <asvg:svgBlip xmlns:asvg="http://schemas.microsoft.com/office/drawing/2016/SVG/main" r:embed="rId173"/>
              </a:ext>
            </a:extLst>
          </a:blip>
          <a:stretch>
            <a:fillRect/>
          </a:stretch>
        </p:blipFill>
        <p:spPr>
          <a:xfrm>
            <a:off x="4939404" y="2793851"/>
            <a:ext cx="270633" cy="270633"/>
          </a:xfrm>
          <a:prstGeom prst="rect">
            <a:avLst/>
          </a:prstGeom>
        </p:spPr>
      </p:pic>
      <p:pic>
        <p:nvPicPr>
          <p:cNvPr id="266" name="Grafik 265">
            <a:extLst>
              <a:ext uri="{FF2B5EF4-FFF2-40B4-BE49-F238E27FC236}">
                <a16:creationId xmlns:a16="http://schemas.microsoft.com/office/drawing/2014/main" id="{FD09E67B-E672-DA4D-AD1E-9201674A5BD3}"/>
              </a:ext>
            </a:extLst>
          </p:cNvPr>
          <p:cNvPicPr>
            <a:picLocks noChangeAspect="1"/>
          </p:cNvPicPr>
          <p:nvPr/>
        </p:nvPicPr>
        <p:blipFill>
          <a:blip r:embed="rId174">
            <a:extLst>
              <a:ext uri="{96DAC541-7B7A-43D3-8B79-37D633B846F1}">
                <asvg:svgBlip xmlns:asvg="http://schemas.microsoft.com/office/drawing/2016/SVG/main" r:embed="rId175"/>
              </a:ext>
            </a:extLst>
          </a:blip>
          <a:srcRect/>
          <a:stretch/>
        </p:blipFill>
        <p:spPr>
          <a:xfrm>
            <a:off x="6017876" y="1619329"/>
            <a:ext cx="270633" cy="270633"/>
          </a:xfrm>
          <a:prstGeom prst="rect">
            <a:avLst/>
          </a:prstGeom>
        </p:spPr>
      </p:pic>
      <p:pic>
        <p:nvPicPr>
          <p:cNvPr id="270" name="Grafik 269">
            <a:extLst>
              <a:ext uri="{FF2B5EF4-FFF2-40B4-BE49-F238E27FC236}">
                <a16:creationId xmlns:a16="http://schemas.microsoft.com/office/drawing/2014/main" id="{05CB6F7F-8AAE-524C-978C-B5E7954211C4}"/>
              </a:ext>
            </a:extLst>
          </p:cNvPr>
          <p:cNvPicPr>
            <a:picLocks noChangeAspect="1"/>
          </p:cNvPicPr>
          <p:nvPr/>
        </p:nvPicPr>
        <p:blipFill>
          <a:blip r:embed="rId176">
            <a:extLst>
              <a:ext uri="{96DAC541-7B7A-43D3-8B79-37D633B846F1}">
                <asvg:svgBlip xmlns:asvg="http://schemas.microsoft.com/office/drawing/2016/SVG/main" r:embed="rId177"/>
              </a:ext>
            </a:extLst>
          </a:blip>
          <a:stretch>
            <a:fillRect/>
          </a:stretch>
        </p:blipFill>
        <p:spPr>
          <a:xfrm>
            <a:off x="1703986" y="2793851"/>
            <a:ext cx="270633" cy="270633"/>
          </a:xfrm>
          <a:prstGeom prst="rect">
            <a:avLst/>
          </a:prstGeom>
        </p:spPr>
      </p:pic>
      <p:pic>
        <p:nvPicPr>
          <p:cNvPr id="272" name="Grafik 271">
            <a:extLst>
              <a:ext uri="{FF2B5EF4-FFF2-40B4-BE49-F238E27FC236}">
                <a16:creationId xmlns:a16="http://schemas.microsoft.com/office/drawing/2014/main" id="{7895A40F-E9ED-2C43-9328-7FAE133A8454}"/>
              </a:ext>
            </a:extLst>
          </p:cNvPr>
          <p:cNvPicPr>
            <a:picLocks noChangeAspect="1"/>
          </p:cNvPicPr>
          <p:nvPr/>
        </p:nvPicPr>
        <p:blipFill>
          <a:blip r:embed="rId178">
            <a:extLst>
              <a:ext uri="{96DAC541-7B7A-43D3-8B79-37D633B846F1}">
                <asvg:svgBlip xmlns:asvg="http://schemas.microsoft.com/office/drawing/2016/SVG/main" r:embed="rId179"/>
              </a:ext>
            </a:extLst>
          </a:blip>
          <a:stretch>
            <a:fillRect/>
          </a:stretch>
        </p:blipFill>
        <p:spPr>
          <a:xfrm>
            <a:off x="3321695" y="2793851"/>
            <a:ext cx="270633" cy="270633"/>
          </a:xfrm>
          <a:prstGeom prst="rect">
            <a:avLst/>
          </a:prstGeom>
        </p:spPr>
      </p:pic>
      <p:pic>
        <p:nvPicPr>
          <p:cNvPr id="274" name="Grafik 273">
            <a:extLst>
              <a:ext uri="{FF2B5EF4-FFF2-40B4-BE49-F238E27FC236}">
                <a16:creationId xmlns:a16="http://schemas.microsoft.com/office/drawing/2014/main" id="{43E83664-CE08-A54E-A816-4678D9C46BF3}"/>
              </a:ext>
            </a:extLst>
          </p:cNvPr>
          <p:cNvPicPr>
            <a:picLocks noChangeAspect="1"/>
          </p:cNvPicPr>
          <p:nvPr/>
        </p:nvPicPr>
        <p:blipFill>
          <a:blip r:embed="rId180">
            <a:extLst>
              <a:ext uri="{96DAC541-7B7A-43D3-8B79-37D633B846F1}">
                <asvg:svgBlip xmlns:asvg="http://schemas.microsoft.com/office/drawing/2016/SVG/main" r:embed="rId181"/>
              </a:ext>
            </a:extLst>
          </a:blip>
          <a:stretch>
            <a:fillRect/>
          </a:stretch>
        </p:blipFill>
        <p:spPr>
          <a:xfrm>
            <a:off x="5478640" y="2206590"/>
            <a:ext cx="270633" cy="270633"/>
          </a:xfrm>
          <a:prstGeom prst="rect">
            <a:avLst/>
          </a:prstGeom>
        </p:spPr>
      </p:pic>
      <p:pic>
        <p:nvPicPr>
          <p:cNvPr id="276" name="Grafik 275">
            <a:extLst>
              <a:ext uri="{FF2B5EF4-FFF2-40B4-BE49-F238E27FC236}">
                <a16:creationId xmlns:a16="http://schemas.microsoft.com/office/drawing/2014/main" id="{F105882F-F4ED-1A45-8F63-1412EB7E60D4}"/>
              </a:ext>
            </a:extLst>
          </p:cNvPr>
          <p:cNvPicPr>
            <a:picLocks noChangeAspect="1"/>
          </p:cNvPicPr>
          <p:nvPr/>
        </p:nvPicPr>
        <p:blipFill>
          <a:blip r:embed="rId182">
            <a:extLst>
              <a:ext uri="{96DAC541-7B7A-43D3-8B79-37D633B846F1}">
                <asvg:svgBlip xmlns:asvg="http://schemas.microsoft.com/office/drawing/2016/SVG/main" r:embed="rId183"/>
              </a:ext>
            </a:extLst>
          </a:blip>
          <a:stretch>
            <a:fillRect/>
          </a:stretch>
        </p:blipFill>
        <p:spPr>
          <a:xfrm>
            <a:off x="4400168" y="3968372"/>
            <a:ext cx="270633" cy="270633"/>
          </a:xfrm>
          <a:prstGeom prst="rect">
            <a:avLst/>
          </a:prstGeom>
        </p:spPr>
      </p:pic>
      <p:pic>
        <p:nvPicPr>
          <p:cNvPr id="278" name="Grafik 277">
            <a:extLst>
              <a:ext uri="{FF2B5EF4-FFF2-40B4-BE49-F238E27FC236}">
                <a16:creationId xmlns:a16="http://schemas.microsoft.com/office/drawing/2014/main" id="{809BB8FF-50C7-4340-AB01-BFEA9A6977FF}"/>
              </a:ext>
            </a:extLst>
          </p:cNvPr>
          <p:cNvPicPr>
            <a:picLocks noChangeAspect="1"/>
          </p:cNvPicPr>
          <p:nvPr/>
        </p:nvPicPr>
        <p:blipFill>
          <a:blip r:embed="rId184">
            <a:extLst>
              <a:ext uri="{96DAC541-7B7A-43D3-8B79-37D633B846F1}">
                <asvg:svgBlip xmlns:asvg="http://schemas.microsoft.com/office/drawing/2016/SVG/main" r:embed="rId185"/>
              </a:ext>
            </a:extLst>
          </a:blip>
          <a:stretch>
            <a:fillRect/>
          </a:stretch>
        </p:blipFill>
        <p:spPr>
          <a:xfrm>
            <a:off x="625514" y="4555633"/>
            <a:ext cx="270633" cy="270633"/>
          </a:xfrm>
          <a:prstGeom prst="rect">
            <a:avLst/>
          </a:prstGeom>
        </p:spPr>
      </p:pic>
      <p:pic>
        <p:nvPicPr>
          <p:cNvPr id="280" name="Grafik 279">
            <a:extLst>
              <a:ext uri="{FF2B5EF4-FFF2-40B4-BE49-F238E27FC236}">
                <a16:creationId xmlns:a16="http://schemas.microsoft.com/office/drawing/2014/main" id="{1BDB2C5A-26E3-114F-A37F-8BAEAC7A1E28}"/>
              </a:ext>
            </a:extLst>
          </p:cNvPr>
          <p:cNvPicPr>
            <a:picLocks noChangeAspect="1"/>
          </p:cNvPicPr>
          <p:nvPr/>
        </p:nvPicPr>
        <p:blipFill>
          <a:blip r:embed="rId186">
            <a:extLst>
              <a:ext uri="{96DAC541-7B7A-43D3-8B79-37D633B846F1}">
                <asvg:svgBlip xmlns:asvg="http://schemas.microsoft.com/office/drawing/2016/SVG/main" r:embed="rId187"/>
              </a:ext>
            </a:extLst>
          </a:blip>
          <a:srcRect/>
          <a:stretch/>
        </p:blipFill>
        <p:spPr>
          <a:xfrm>
            <a:off x="7635585" y="1619329"/>
            <a:ext cx="270633" cy="270633"/>
          </a:xfrm>
          <a:prstGeom prst="rect">
            <a:avLst/>
          </a:prstGeom>
        </p:spPr>
      </p:pic>
      <p:pic>
        <p:nvPicPr>
          <p:cNvPr id="282" name="Grafik 281">
            <a:extLst>
              <a:ext uri="{FF2B5EF4-FFF2-40B4-BE49-F238E27FC236}">
                <a16:creationId xmlns:a16="http://schemas.microsoft.com/office/drawing/2014/main" id="{B00DDED7-6E67-2B48-8363-34BC5CCE10EA}"/>
              </a:ext>
            </a:extLst>
          </p:cNvPr>
          <p:cNvPicPr>
            <a:picLocks noChangeAspect="1"/>
          </p:cNvPicPr>
          <p:nvPr/>
        </p:nvPicPr>
        <p:blipFill>
          <a:blip r:embed="rId188">
            <a:extLst>
              <a:ext uri="{96DAC541-7B7A-43D3-8B79-37D633B846F1}">
                <asvg:svgBlip xmlns:asvg="http://schemas.microsoft.com/office/drawing/2016/SVG/main" r:embed="rId189"/>
              </a:ext>
            </a:extLst>
          </a:blip>
          <a:stretch>
            <a:fillRect/>
          </a:stretch>
        </p:blipFill>
        <p:spPr>
          <a:xfrm>
            <a:off x="6017876" y="5142894"/>
            <a:ext cx="270633" cy="270633"/>
          </a:xfrm>
          <a:prstGeom prst="rect">
            <a:avLst/>
          </a:prstGeom>
        </p:spPr>
      </p:pic>
      <p:pic>
        <p:nvPicPr>
          <p:cNvPr id="284" name="Grafik 283">
            <a:extLst>
              <a:ext uri="{FF2B5EF4-FFF2-40B4-BE49-F238E27FC236}">
                <a16:creationId xmlns:a16="http://schemas.microsoft.com/office/drawing/2014/main" id="{D642736D-1185-554F-B63E-A2C3A4FEB378}"/>
              </a:ext>
            </a:extLst>
          </p:cNvPr>
          <p:cNvPicPr>
            <a:picLocks noChangeAspect="1"/>
          </p:cNvPicPr>
          <p:nvPr/>
        </p:nvPicPr>
        <p:blipFill>
          <a:blip r:embed="rId190">
            <a:extLst>
              <a:ext uri="{96DAC541-7B7A-43D3-8B79-37D633B846F1}">
                <asvg:svgBlip xmlns:asvg="http://schemas.microsoft.com/office/drawing/2016/SVG/main" r:embed="rId191"/>
              </a:ext>
            </a:extLst>
          </a:blip>
          <a:stretch>
            <a:fillRect/>
          </a:stretch>
        </p:blipFill>
        <p:spPr>
          <a:xfrm>
            <a:off x="6557113" y="5730154"/>
            <a:ext cx="270633" cy="270633"/>
          </a:xfrm>
          <a:prstGeom prst="rect">
            <a:avLst/>
          </a:prstGeom>
        </p:spPr>
      </p:pic>
      <p:pic>
        <p:nvPicPr>
          <p:cNvPr id="286" name="Grafik 285">
            <a:extLst>
              <a:ext uri="{FF2B5EF4-FFF2-40B4-BE49-F238E27FC236}">
                <a16:creationId xmlns:a16="http://schemas.microsoft.com/office/drawing/2014/main" id="{46B05FAA-37A6-9C43-8C09-CDE5919E4BE5}"/>
              </a:ext>
            </a:extLst>
          </p:cNvPr>
          <p:cNvPicPr>
            <a:picLocks noChangeAspect="1"/>
          </p:cNvPicPr>
          <p:nvPr/>
        </p:nvPicPr>
        <p:blipFill>
          <a:blip r:embed="rId192">
            <a:extLst>
              <a:ext uri="{96DAC541-7B7A-43D3-8B79-37D633B846F1}">
                <asvg:svgBlip xmlns:asvg="http://schemas.microsoft.com/office/drawing/2016/SVG/main" r:embed="rId193"/>
              </a:ext>
            </a:extLst>
          </a:blip>
          <a:stretch>
            <a:fillRect/>
          </a:stretch>
        </p:blipFill>
        <p:spPr>
          <a:xfrm>
            <a:off x="7635585" y="5730154"/>
            <a:ext cx="270633" cy="270633"/>
          </a:xfrm>
          <a:prstGeom prst="rect">
            <a:avLst/>
          </a:prstGeom>
        </p:spPr>
      </p:pic>
      <p:pic>
        <p:nvPicPr>
          <p:cNvPr id="294" name="Grafik 293">
            <a:extLst>
              <a:ext uri="{FF2B5EF4-FFF2-40B4-BE49-F238E27FC236}">
                <a16:creationId xmlns:a16="http://schemas.microsoft.com/office/drawing/2014/main" id="{B8851110-A988-6548-9753-14E423109909}"/>
              </a:ext>
            </a:extLst>
          </p:cNvPr>
          <p:cNvPicPr>
            <a:picLocks noChangeAspect="1"/>
          </p:cNvPicPr>
          <p:nvPr/>
        </p:nvPicPr>
        <p:blipFill>
          <a:blip r:embed="rId194">
            <a:extLst>
              <a:ext uri="{96DAC541-7B7A-43D3-8B79-37D633B846F1}">
                <asvg:svgBlip xmlns:asvg="http://schemas.microsoft.com/office/drawing/2016/SVG/main" r:embed="rId195"/>
              </a:ext>
            </a:extLst>
          </a:blip>
          <a:stretch>
            <a:fillRect/>
          </a:stretch>
        </p:blipFill>
        <p:spPr>
          <a:xfrm>
            <a:off x="1703986" y="5730154"/>
            <a:ext cx="270633" cy="270633"/>
          </a:xfrm>
          <a:prstGeom prst="rect">
            <a:avLst/>
          </a:prstGeom>
        </p:spPr>
      </p:pic>
      <p:pic>
        <p:nvPicPr>
          <p:cNvPr id="296" name="Grafik 295">
            <a:extLst>
              <a:ext uri="{FF2B5EF4-FFF2-40B4-BE49-F238E27FC236}">
                <a16:creationId xmlns:a16="http://schemas.microsoft.com/office/drawing/2014/main" id="{7338CD1B-982F-A34D-A155-AA01DD6CD698}"/>
              </a:ext>
            </a:extLst>
          </p:cNvPr>
          <p:cNvPicPr>
            <a:picLocks noChangeAspect="1"/>
          </p:cNvPicPr>
          <p:nvPr/>
        </p:nvPicPr>
        <p:blipFill>
          <a:blip r:embed="rId196">
            <a:extLst>
              <a:ext uri="{96DAC541-7B7A-43D3-8B79-37D633B846F1}">
                <asvg:svgBlip xmlns:asvg="http://schemas.microsoft.com/office/drawing/2016/SVG/main" r:embed="rId197"/>
              </a:ext>
            </a:extLst>
          </a:blip>
          <a:stretch>
            <a:fillRect/>
          </a:stretch>
        </p:blipFill>
        <p:spPr>
          <a:xfrm>
            <a:off x="2782459" y="5730154"/>
            <a:ext cx="270633" cy="270633"/>
          </a:xfrm>
          <a:prstGeom prst="rect">
            <a:avLst/>
          </a:prstGeom>
        </p:spPr>
      </p:pic>
      <p:pic>
        <p:nvPicPr>
          <p:cNvPr id="298" name="Grafik 297">
            <a:extLst>
              <a:ext uri="{FF2B5EF4-FFF2-40B4-BE49-F238E27FC236}">
                <a16:creationId xmlns:a16="http://schemas.microsoft.com/office/drawing/2014/main" id="{E6D17E26-B3CF-EA41-BD7C-4C119C68A616}"/>
              </a:ext>
            </a:extLst>
          </p:cNvPr>
          <p:cNvPicPr>
            <a:picLocks noChangeAspect="1"/>
          </p:cNvPicPr>
          <p:nvPr/>
        </p:nvPicPr>
        <p:blipFill>
          <a:blip r:embed="rId198">
            <a:extLst>
              <a:ext uri="{96DAC541-7B7A-43D3-8B79-37D633B846F1}">
                <asvg:svgBlip xmlns:asvg="http://schemas.microsoft.com/office/drawing/2016/SVG/main" r:embed="rId199"/>
              </a:ext>
            </a:extLst>
          </a:blip>
          <a:stretch>
            <a:fillRect/>
          </a:stretch>
        </p:blipFill>
        <p:spPr>
          <a:xfrm>
            <a:off x="3321695" y="5142894"/>
            <a:ext cx="270633" cy="270633"/>
          </a:xfrm>
          <a:prstGeom prst="rect">
            <a:avLst/>
          </a:prstGeom>
        </p:spPr>
      </p:pic>
      <p:pic>
        <p:nvPicPr>
          <p:cNvPr id="300" name="Grafik 299">
            <a:extLst>
              <a:ext uri="{FF2B5EF4-FFF2-40B4-BE49-F238E27FC236}">
                <a16:creationId xmlns:a16="http://schemas.microsoft.com/office/drawing/2014/main" id="{7CD2D5F8-38FD-4445-B449-E48B43929743}"/>
              </a:ext>
            </a:extLst>
          </p:cNvPr>
          <p:cNvPicPr>
            <a:picLocks noChangeAspect="1"/>
          </p:cNvPicPr>
          <p:nvPr/>
        </p:nvPicPr>
        <p:blipFill>
          <a:blip r:embed="rId200">
            <a:extLst>
              <a:ext uri="{96DAC541-7B7A-43D3-8B79-37D633B846F1}">
                <asvg:svgBlip xmlns:asvg="http://schemas.microsoft.com/office/drawing/2016/SVG/main" r:embed="rId201"/>
              </a:ext>
            </a:extLst>
          </a:blip>
          <a:stretch>
            <a:fillRect/>
          </a:stretch>
        </p:blipFill>
        <p:spPr>
          <a:xfrm>
            <a:off x="3321695" y="3968372"/>
            <a:ext cx="270633" cy="270633"/>
          </a:xfrm>
          <a:prstGeom prst="rect">
            <a:avLst/>
          </a:prstGeom>
        </p:spPr>
      </p:pic>
      <p:pic>
        <p:nvPicPr>
          <p:cNvPr id="328" name="Grafik 327">
            <a:extLst>
              <a:ext uri="{FF2B5EF4-FFF2-40B4-BE49-F238E27FC236}">
                <a16:creationId xmlns:a16="http://schemas.microsoft.com/office/drawing/2014/main" id="{9A551428-B978-604A-BE2D-6370F3C37B86}"/>
              </a:ext>
            </a:extLst>
          </p:cNvPr>
          <p:cNvPicPr>
            <a:picLocks noChangeAspect="1"/>
          </p:cNvPicPr>
          <p:nvPr/>
        </p:nvPicPr>
        <p:blipFill>
          <a:blip r:embed="rId202">
            <a:extLst>
              <a:ext uri="{96DAC541-7B7A-43D3-8B79-37D633B846F1}">
                <asvg:svgBlip xmlns:asvg="http://schemas.microsoft.com/office/drawing/2016/SVG/main" r:embed="rId203"/>
              </a:ext>
            </a:extLst>
          </a:blip>
          <a:stretch>
            <a:fillRect/>
          </a:stretch>
        </p:blipFill>
        <p:spPr>
          <a:xfrm>
            <a:off x="4400168" y="2793851"/>
            <a:ext cx="270633" cy="270633"/>
          </a:xfrm>
          <a:prstGeom prst="rect">
            <a:avLst/>
          </a:prstGeom>
        </p:spPr>
      </p:pic>
      <p:pic>
        <p:nvPicPr>
          <p:cNvPr id="332" name="Grafik 331">
            <a:extLst>
              <a:ext uri="{FF2B5EF4-FFF2-40B4-BE49-F238E27FC236}">
                <a16:creationId xmlns:a16="http://schemas.microsoft.com/office/drawing/2014/main" id="{46043FB5-D033-2348-BF36-F7008C34BCB0}"/>
              </a:ext>
            </a:extLst>
          </p:cNvPr>
          <p:cNvPicPr>
            <a:picLocks noChangeAspect="1"/>
          </p:cNvPicPr>
          <p:nvPr/>
        </p:nvPicPr>
        <p:blipFill>
          <a:blip r:embed="rId204">
            <a:extLst>
              <a:ext uri="{96DAC541-7B7A-43D3-8B79-37D633B846F1}">
                <asvg:svgBlip xmlns:asvg="http://schemas.microsoft.com/office/drawing/2016/SVG/main" r:embed="rId205"/>
              </a:ext>
            </a:extLst>
          </a:blip>
          <a:stretch>
            <a:fillRect/>
          </a:stretch>
        </p:blipFill>
        <p:spPr>
          <a:xfrm>
            <a:off x="3860931" y="2793851"/>
            <a:ext cx="270633" cy="270633"/>
          </a:xfrm>
          <a:prstGeom prst="rect">
            <a:avLst/>
          </a:prstGeom>
        </p:spPr>
      </p:pic>
      <p:pic>
        <p:nvPicPr>
          <p:cNvPr id="334" name="Grafik 333">
            <a:extLst>
              <a:ext uri="{FF2B5EF4-FFF2-40B4-BE49-F238E27FC236}">
                <a16:creationId xmlns:a16="http://schemas.microsoft.com/office/drawing/2014/main" id="{06994F76-5D62-9249-BFDC-C394A3499BBB}"/>
              </a:ext>
            </a:extLst>
          </p:cNvPr>
          <p:cNvPicPr>
            <a:picLocks noChangeAspect="1"/>
          </p:cNvPicPr>
          <p:nvPr/>
        </p:nvPicPr>
        <p:blipFill>
          <a:blip r:embed="rId206">
            <a:extLst>
              <a:ext uri="{96DAC541-7B7A-43D3-8B79-37D633B846F1}">
                <asvg:svgBlip xmlns:asvg="http://schemas.microsoft.com/office/drawing/2016/SVG/main" r:embed="rId207"/>
              </a:ext>
            </a:extLst>
          </a:blip>
          <a:stretch>
            <a:fillRect/>
          </a:stretch>
        </p:blipFill>
        <p:spPr>
          <a:xfrm>
            <a:off x="4400168" y="5142894"/>
            <a:ext cx="270633" cy="270633"/>
          </a:xfrm>
          <a:prstGeom prst="rect">
            <a:avLst/>
          </a:prstGeom>
        </p:spPr>
      </p:pic>
      <p:pic>
        <p:nvPicPr>
          <p:cNvPr id="336" name="Grafik 335">
            <a:extLst>
              <a:ext uri="{FF2B5EF4-FFF2-40B4-BE49-F238E27FC236}">
                <a16:creationId xmlns:a16="http://schemas.microsoft.com/office/drawing/2014/main" id="{17BBCA84-E3C2-4D48-B746-AFDD3B414A5F}"/>
              </a:ext>
            </a:extLst>
          </p:cNvPr>
          <p:cNvPicPr>
            <a:picLocks noChangeAspect="1"/>
          </p:cNvPicPr>
          <p:nvPr/>
        </p:nvPicPr>
        <p:blipFill>
          <a:blip r:embed="rId208">
            <a:extLst>
              <a:ext uri="{96DAC541-7B7A-43D3-8B79-37D633B846F1}">
                <asvg:svgBlip xmlns:asvg="http://schemas.microsoft.com/office/drawing/2016/SVG/main" r:embed="rId209"/>
              </a:ext>
            </a:extLst>
          </a:blip>
          <a:stretch>
            <a:fillRect/>
          </a:stretch>
        </p:blipFill>
        <p:spPr>
          <a:xfrm>
            <a:off x="3860931" y="5142894"/>
            <a:ext cx="270633" cy="270633"/>
          </a:xfrm>
          <a:prstGeom prst="rect">
            <a:avLst/>
          </a:prstGeom>
        </p:spPr>
      </p:pic>
      <p:pic>
        <p:nvPicPr>
          <p:cNvPr id="338" name="Grafik 337">
            <a:extLst>
              <a:ext uri="{FF2B5EF4-FFF2-40B4-BE49-F238E27FC236}">
                <a16:creationId xmlns:a16="http://schemas.microsoft.com/office/drawing/2014/main" id="{E5703960-194F-F946-A257-155A76307257}"/>
              </a:ext>
            </a:extLst>
          </p:cNvPr>
          <p:cNvPicPr>
            <a:picLocks noChangeAspect="1"/>
          </p:cNvPicPr>
          <p:nvPr/>
        </p:nvPicPr>
        <p:blipFill>
          <a:blip r:embed="rId210">
            <a:extLst>
              <a:ext uri="{96DAC541-7B7A-43D3-8B79-37D633B846F1}">
                <asvg:svgBlip xmlns:asvg="http://schemas.microsoft.com/office/drawing/2016/SVG/main" r:embed="rId211"/>
              </a:ext>
            </a:extLst>
          </a:blip>
          <a:stretch>
            <a:fillRect/>
          </a:stretch>
        </p:blipFill>
        <p:spPr>
          <a:xfrm>
            <a:off x="1703986" y="5142894"/>
            <a:ext cx="270633" cy="270633"/>
          </a:xfrm>
          <a:prstGeom prst="rect">
            <a:avLst/>
          </a:prstGeom>
        </p:spPr>
      </p:pic>
      <p:pic>
        <p:nvPicPr>
          <p:cNvPr id="340" name="Grafik 339">
            <a:extLst>
              <a:ext uri="{FF2B5EF4-FFF2-40B4-BE49-F238E27FC236}">
                <a16:creationId xmlns:a16="http://schemas.microsoft.com/office/drawing/2014/main" id="{E99BB8ED-997D-E44A-A040-72D18136153E}"/>
              </a:ext>
            </a:extLst>
          </p:cNvPr>
          <p:cNvPicPr>
            <a:picLocks noChangeAspect="1"/>
          </p:cNvPicPr>
          <p:nvPr/>
        </p:nvPicPr>
        <p:blipFill>
          <a:blip r:embed="rId212">
            <a:extLst>
              <a:ext uri="{96DAC541-7B7A-43D3-8B79-37D633B846F1}">
                <asvg:svgBlip xmlns:asvg="http://schemas.microsoft.com/office/drawing/2016/SVG/main" r:embed="rId213"/>
              </a:ext>
            </a:extLst>
          </a:blip>
          <a:stretch>
            <a:fillRect/>
          </a:stretch>
        </p:blipFill>
        <p:spPr>
          <a:xfrm>
            <a:off x="9792529" y="5142894"/>
            <a:ext cx="270633" cy="270633"/>
          </a:xfrm>
          <a:prstGeom prst="rect">
            <a:avLst/>
          </a:prstGeom>
        </p:spPr>
      </p:pic>
      <p:pic>
        <p:nvPicPr>
          <p:cNvPr id="342" name="Grafik 341">
            <a:extLst>
              <a:ext uri="{FF2B5EF4-FFF2-40B4-BE49-F238E27FC236}">
                <a16:creationId xmlns:a16="http://schemas.microsoft.com/office/drawing/2014/main" id="{855A0DC9-0600-E648-900D-CBE74648ED3A}"/>
              </a:ext>
            </a:extLst>
          </p:cNvPr>
          <p:cNvPicPr>
            <a:picLocks noChangeAspect="1"/>
          </p:cNvPicPr>
          <p:nvPr/>
        </p:nvPicPr>
        <p:blipFill>
          <a:blip r:embed="rId214">
            <a:extLst>
              <a:ext uri="{96DAC541-7B7A-43D3-8B79-37D633B846F1}">
                <asvg:svgBlip xmlns:asvg="http://schemas.microsoft.com/office/drawing/2016/SVG/main" r:embed="rId215"/>
              </a:ext>
            </a:extLst>
          </a:blip>
          <a:stretch>
            <a:fillRect/>
          </a:stretch>
        </p:blipFill>
        <p:spPr>
          <a:xfrm>
            <a:off x="8714058" y="3381111"/>
            <a:ext cx="270633" cy="270633"/>
          </a:xfrm>
          <a:prstGeom prst="rect">
            <a:avLst/>
          </a:prstGeom>
        </p:spPr>
      </p:pic>
      <p:pic>
        <p:nvPicPr>
          <p:cNvPr id="344" name="Grafik 343">
            <a:extLst>
              <a:ext uri="{FF2B5EF4-FFF2-40B4-BE49-F238E27FC236}">
                <a16:creationId xmlns:a16="http://schemas.microsoft.com/office/drawing/2014/main" id="{A0BDF1FD-75EC-514A-8430-3BCEF5FDC984}"/>
              </a:ext>
            </a:extLst>
          </p:cNvPr>
          <p:cNvPicPr>
            <a:picLocks noChangeAspect="1"/>
          </p:cNvPicPr>
          <p:nvPr/>
        </p:nvPicPr>
        <p:blipFill>
          <a:blip r:embed="rId216">
            <a:extLst>
              <a:ext uri="{96DAC541-7B7A-43D3-8B79-37D633B846F1}">
                <asvg:svgBlip xmlns:asvg="http://schemas.microsoft.com/office/drawing/2016/SVG/main" r:embed="rId217"/>
              </a:ext>
            </a:extLst>
          </a:blip>
          <a:stretch>
            <a:fillRect/>
          </a:stretch>
        </p:blipFill>
        <p:spPr>
          <a:xfrm>
            <a:off x="8714058" y="2793851"/>
            <a:ext cx="270633" cy="270633"/>
          </a:xfrm>
          <a:prstGeom prst="rect">
            <a:avLst/>
          </a:prstGeom>
        </p:spPr>
      </p:pic>
      <p:pic>
        <p:nvPicPr>
          <p:cNvPr id="348" name="Grafik 347">
            <a:extLst>
              <a:ext uri="{FF2B5EF4-FFF2-40B4-BE49-F238E27FC236}">
                <a16:creationId xmlns:a16="http://schemas.microsoft.com/office/drawing/2014/main" id="{2208FFF2-A988-4A46-8BE1-993DD7A53A2A}"/>
              </a:ext>
            </a:extLst>
          </p:cNvPr>
          <p:cNvPicPr>
            <a:picLocks noChangeAspect="1"/>
          </p:cNvPicPr>
          <p:nvPr/>
        </p:nvPicPr>
        <p:blipFill>
          <a:blip r:embed="rId218">
            <a:extLst>
              <a:ext uri="{96DAC541-7B7A-43D3-8B79-37D633B846F1}">
                <asvg:svgBlip xmlns:asvg="http://schemas.microsoft.com/office/drawing/2016/SVG/main" r:embed="rId219"/>
              </a:ext>
            </a:extLst>
          </a:blip>
          <a:stretch>
            <a:fillRect/>
          </a:stretch>
        </p:blipFill>
        <p:spPr>
          <a:xfrm>
            <a:off x="8174821" y="5142894"/>
            <a:ext cx="270633" cy="270633"/>
          </a:xfrm>
          <a:prstGeom prst="rect">
            <a:avLst/>
          </a:prstGeom>
        </p:spPr>
      </p:pic>
      <p:pic>
        <p:nvPicPr>
          <p:cNvPr id="350" name="Grafik 349">
            <a:extLst>
              <a:ext uri="{FF2B5EF4-FFF2-40B4-BE49-F238E27FC236}">
                <a16:creationId xmlns:a16="http://schemas.microsoft.com/office/drawing/2014/main" id="{A70F2472-1E13-A247-804C-3B300B14079C}"/>
              </a:ext>
            </a:extLst>
          </p:cNvPr>
          <p:cNvPicPr>
            <a:picLocks noChangeAspect="1"/>
          </p:cNvPicPr>
          <p:nvPr/>
        </p:nvPicPr>
        <p:blipFill>
          <a:blip r:embed="rId220">
            <a:extLst>
              <a:ext uri="{96DAC541-7B7A-43D3-8B79-37D633B846F1}">
                <asvg:svgBlip xmlns:asvg="http://schemas.microsoft.com/office/drawing/2016/SVG/main" r:embed="rId221"/>
              </a:ext>
            </a:extLst>
          </a:blip>
          <a:stretch>
            <a:fillRect/>
          </a:stretch>
        </p:blipFill>
        <p:spPr>
          <a:xfrm>
            <a:off x="7096349" y="5142894"/>
            <a:ext cx="270633" cy="270633"/>
          </a:xfrm>
          <a:prstGeom prst="rect">
            <a:avLst/>
          </a:prstGeom>
        </p:spPr>
      </p:pic>
      <p:pic>
        <p:nvPicPr>
          <p:cNvPr id="352" name="Grafik 351">
            <a:extLst>
              <a:ext uri="{FF2B5EF4-FFF2-40B4-BE49-F238E27FC236}">
                <a16:creationId xmlns:a16="http://schemas.microsoft.com/office/drawing/2014/main" id="{CAF10CD5-4EA0-2242-AF61-92A912574125}"/>
              </a:ext>
            </a:extLst>
          </p:cNvPr>
          <p:cNvPicPr>
            <a:picLocks noChangeAspect="1"/>
          </p:cNvPicPr>
          <p:nvPr/>
        </p:nvPicPr>
        <p:blipFill>
          <a:blip r:embed="rId222">
            <a:extLst>
              <a:ext uri="{96DAC541-7B7A-43D3-8B79-37D633B846F1}">
                <asvg:svgBlip xmlns:asvg="http://schemas.microsoft.com/office/drawing/2016/SVG/main" r:embed="rId223"/>
              </a:ext>
            </a:extLst>
          </a:blip>
          <a:srcRect/>
          <a:stretch/>
        </p:blipFill>
        <p:spPr>
          <a:xfrm>
            <a:off x="8714058" y="1619329"/>
            <a:ext cx="270633" cy="270633"/>
          </a:xfrm>
          <a:prstGeom prst="rect">
            <a:avLst/>
          </a:prstGeom>
        </p:spPr>
      </p:pic>
      <p:pic>
        <p:nvPicPr>
          <p:cNvPr id="356" name="Grafik 355">
            <a:extLst>
              <a:ext uri="{FF2B5EF4-FFF2-40B4-BE49-F238E27FC236}">
                <a16:creationId xmlns:a16="http://schemas.microsoft.com/office/drawing/2014/main" id="{9709DBF8-E7C8-2A4F-A71B-D1BD283DF140}"/>
              </a:ext>
            </a:extLst>
          </p:cNvPr>
          <p:cNvPicPr>
            <a:picLocks noChangeAspect="1"/>
          </p:cNvPicPr>
          <p:nvPr/>
        </p:nvPicPr>
        <p:blipFill>
          <a:blip r:embed="rId224">
            <a:extLst>
              <a:ext uri="{96DAC541-7B7A-43D3-8B79-37D633B846F1}">
                <asvg:svgBlip xmlns:asvg="http://schemas.microsoft.com/office/drawing/2016/SVG/main" r:embed="rId225"/>
              </a:ext>
            </a:extLst>
          </a:blip>
          <a:stretch>
            <a:fillRect/>
          </a:stretch>
        </p:blipFill>
        <p:spPr>
          <a:xfrm>
            <a:off x="8174821" y="4555633"/>
            <a:ext cx="270633" cy="270633"/>
          </a:xfrm>
          <a:prstGeom prst="rect">
            <a:avLst/>
          </a:prstGeom>
        </p:spPr>
      </p:pic>
      <p:pic>
        <p:nvPicPr>
          <p:cNvPr id="358" name="Grafik 357">
            <a:extLst>
              <a:ext uri="{FF2B5EF4-FFF2-40B4-BE49-F238E27FC236}">
                <a16:creationId xmlns:a16="http://schemas.microsoft.com/office/drawing/2014/main" id="{CD5486BB-8E0D-304D-B7CD-0DBC4E7D41B1}"/>
              </a:ext>
            </a:extLst>
          </p:cNvPr>
          <p:cNvPicPr>
            <a:picLocks noChangeAspect="1"/>
          </p:cNvPicPr>
          <p:nvPr/>
        </p:nvPicPr>
        <p:blipFill>
          <a:blip r:embed="rId226">
            <a:extLst>
              <a:ext uri="{96DAC541-7B7A-43D3-8B79-37D633B846F1}">
                <asvg:svgBlip xmlns:asvg="http://schemas.microsoft.com/office/drawing/2016/SVG/main" r:embed="rId227"/>
              </a:ext>
            </a:extLst>
          </a:blip>
          <a:stretch>
            <a:fillRect/>
          </a:stretch>
        </p:blipFill>
        <p:spPr>
          <a:xfrm>
            <a:off x="6557113" y="4555633"/>
            <a:ext cx="270633" cy="270633"/>
          </a:xfrm>
          <a:prstGeom prst="rect">
            <a:avLst/>
          </a:prstGeom>
        </p:spPr>
      </p:pic>
      <p:pic>
        <p:nvPicPr>
          <p:cNvPr id="360" name="Grafik 359">
            <a:extLst>
              <a:ext uri="{FF2B5EF4-FFF2-40B4-BE49-F238E27FC236}">
                <a16:creationId xmlns:a16="http://schemas.microsoft.com/office/drawing/2014/main" id="{38132C44-20F7-F540-A9B5-ED69ADF61107}"/>
              </a:ext>
            </a:extLst>
          </p:cNvPr>
          <p:cNvPicPr>
            <a:picLocks noChangeAspect="1"/>
          </p:cNvPicPr>
          <p:nvPr/>
        </p:nvPicPr>
        <p:blipFill>
          <a:blip r:embed="rId228">
            <a:extLst>
              <a:ext uri="{96DAC541-7B7A-43D3-8B79-37D633B846F1}">
                <asvg:svgBlip xmlns:asvg="http://schemas.microsoft.com/office/drawing/2016/SVG/main" r:embed="rId229"/>
              </a:ext>
            </a:extLst>
          </a:blip>
          <a:stretch>
            <a:fillRect/>
          </a:stretch>
        </p:blipFill>
        <p:spPr>
          <a:xfrm>
            <a:off x="7096349" y="4555633"/>
            <a:ext cx="270633" cy="270633"/>
          </a:xfrm>
          <a:prstGeom prst="rect">
            <a:avLst/>
          </a:prstGeom>
        </p:spPr>
      </p:pic>
      <p:pic>
        <p:nvPicPr>
          <p:cNvPr id="362" name="Grafik 361">
            <a:extLst>
              <a:ext uri="{FF2B5EF4-FFF2-40B4-BE49-F238E27FC236}">
                <a16:creationId xmlns:a16="http://schemas.microsoft.com/office/drawing/2014/main" id="{DF3AAFDE-36A1-9B42-82B9-E1A262A20031}"/>
              </a:ext>
            </a:extLst>
          </p:cNvPr>
          <p:cNvPicPr>
            <a:picLocks noChangeAspect="1"/>
          </p:cNvPicPr>
          <p:nvPr/>
        </p:nvPicPr>
        <p:blipFill>
          <a:blip r:embed="rId230">
            <a:extLst>
              <a:ext uri="{96DAC541-7B7A-43D3-8B79-37D633B846F1}">
                <asvg:svgBlip xmlns:asvg="http://schemas.microsoft.com/office/drawing/2016/SVG/main" r:embed="rId231"/>
              </a:ext>
            </a:extLst>
          </a:blip>
          <a:stretch>
            <a:fillRect/>
          </a:stretch>
        </p:blipFill>
        <p:spPr>
          <a:xfrm>
            <a:off x="5478640" y="5730154"/>
            <a:ext cx="270633" cy="270633"/>
          </a:xfrm>
          <a:prstGeom prst="rect">
            <a:avLst/>
          </a:prstGeom>
        </p:spPr>
      </p:pic>
      <p:pic>
        <p:nvPicPr>
          <p:cNvPr id="364" name="Grafik 363">
            <a:extLst>
              <a:ext uri="{FF2B5EF4-FFF2-40B4-BE49-F238E27FC236}">
                <a16:creationId xmlns:a16="http://schemas.microsoft.com/office/drawing/2014/main" id="{679D7414-D5B7-9A4E-8331-D99FDCE61FD2}"/>
              </a:ext>
            </a:extLst>
          </p:cNvPr>
          <p:cNvPicPr>
            <a:picLocks noChangeAspect="1"/>
          </p:cNvPicPr>
          <p:nvPr/>
        </p:nvPicPr>
        <p:blipFill>
          <a:blip r:embed="rId232">
            <a:extLst>
              <a:ext uri="{96DAC541-7B7A-43D3-8B79-37D633B846F1}">
                <asvg:svgBlip xmlns:asvg="http://schemas.microsoft.com/office/drawing/2016/SVG/main" r:embed="rId233"/>
              </a:ext>
            </a:extLst>
          </a:blip>
          <a:stretch>
            <a:fillRect/>
          </a:stretch>
        </p:blipFill>
        <p:spPr>
          <a:xfrm>
            <a:off x="5478640" y="5142894"/>
            <a:ext cx="270633" cy="270633"/>
          </a:xfrm>
          <a:prstGeom prst="rect">
            <a:avLst/>
          </a:prstGeom>
        </p:spPr>
      </p:pic>
      <p:pic>
        <p:nvPicPr>
          <p:cNvPr id="368" name="Grafik 367">
            <a:extLst>
              <a:ext uri="{FF2B5EF4-FFF2-40B4-BE49-F238E27FC236}">
                <a16:creationId xmlns:a16="http://schemas.microsoft.com/office/drawing/2014/main" id="{09DAE37F-5A7E-3446-B169-4F4865EE978B}"/>
              </a:ext>
            </a:extLst>
          </p:cNvPr>
          <p:cNvPicPr>
            <a:picLocks noChangeAspect="1"/>
          </p:cNvPicPr>
          <p:nvPr/>
        </p:nvPicPr>
        <p:blipFill>
          <a:blip r:embed="rId234">
            <a:extLst>
              <a:ext uri="{96DAC541-7B7A-43D3-8B79-37D633B846F1}">
                <asvg:svgBlip xmlns:asvg="http://schemas.microsoft.com/office/drawing/2016/SVG/main" r:embed="rId235"/>
              </a:ext>
            </a:extLst>
          </a:blip>
          <a:stretch>
            <a:fillRect/>
          </a:stretch>
        </p:blipFill>
        <p:spPr>
          <a:xfrm>
            <a:off x="6017876" y="4555633"/>
            <a:ext cx="270633" cy="270633"/>
          </a:xfrm>
          <a:prstGeom prst="rect">
            <a:avLst/>
          </a:prstGeom>
        </p:spPr>
      </p:pic>
      <p:pic>
        <p:nvPicPr>
          <p:cNvPr id="370" name="Grafik 369">
            <a:extLst>
              <a:ext uri="{FF2B5EF4-FFF2-40B4-BE49-F238E27FC236}">
                <a16:creationId xmlns:a16="http://schemas.microsoft.com/office/drawing/2014/main" id="{823FC84D-25EE-B44F-98D0-37ABFAA3BF32}"/>
              </a:ext>
            </a:extLst>
          </p:cNvPr>
          <p:cNvPicPr>
            <a:picLocks noChangeAspect="1"/>
          </p:cNvPicPr>
          <p:nvPr/>
        </p:nvPicPr>
        <p:blipFill>
          <a:blip r:embed="rId236">
            <a:extLst>
              <a:ext uri="{96DAC541-7B7A-43D3-8B79-37D633B846F1}">
                <asvg:svgBlip xmlns:asvg="http://schemas.microsoft.com/office/drawing/2016/SVG/main" r:embed="rId237"/>
              </a:ext>
            </a:extLst>
          </a:blip>
          <a:stretch>
            <a:fillRect/>
          </a:stretch>
        </p:blipFill>
        <p:spPr>
          <a:xfrm>
            <a:off x="6557113" y="3381111"/>
            <a:ext cx="270633" cy="270633"/>
          </a:xfrm>
          <a:prstGeom prst="rect">
            <a:avLst/>
          </a:prstGeom>
        </p:spPr>
      </p:pic>
      <p:pic>
        <p:nvPicPr>
          <p:cNvPr id="374" name="Grafik 373">
            <a:extLst>
              <a:ext uri="{FF2B5EF4-FFF2-40B4-BE49-F238E27FC236}">
                <a16:creationId xmlns:a16="http://schemas.microsoft.com/office/drawing/2014/main" id="{65D2069A-05CE-C148-B37A-06BA76178006}"/>
              </a:ext>
            </a:extLst>
          </p:cNvPr>
          <p:cNvPicPr>
            <a:picLocks noChangeAspect="1"/>
          </p:cNvPicPr>
          <p:nvPr/>
        </p:nvPicPr>
        <p:blipFill>
          <a:blip r:embed="rId238">
            <a:extLst>
              <a:ext uri="{96DAC541-7B7A-43D3-8B79-37D633B846F1}">
                <asvg:svgBlip xmlns:asvg="http://schemas.microsoft.com/office/drawing/2016/SVG/main" r:embed="rId239"/>
              </a:ext>
            </a:extLst>
          </a:blip>
          <a:stretch>
            <a:fillRect/>
          </a:stretch>
        </p:blipFill>
        <p:spPr>
          <a:xfrm>
            <a:off x="2243223" y="5142894"/>
            <a:ext cx="270633" cy="270633"/>
          </a:xfrm>
          <a:prstGeom prst="rect">
            <a:avLst/>
          </a:prstGeom>
        </p:spPr>
      </p:pic>
      <p:pic>
        <p:nvPicPr>
          <p:cNvPr id="376" name="Grafik 375">
            <a:extLst>
              <a:ext uri="{FF2B5EF4-FFF2-40B4-BE49-F238E27FC236}">
                <a16:creationId xmlns:a16="http://schemas.microsoft.com/office/drawing/2014/main" id="{B4E7335E-1AB6-4F48-9A2F-DB7DCC3954B3}"/>
              </a:ext>
            </a:extLst>
          </p:cNvPr>
          <p:cNvPicPr>
            <a:picLocks noChangeAspect="1"/>
          </p:cNvPicPr>
          <p:nvPr/>
        </p:nvPicPr>
        <p:blipFill>
          <a:blip r:embed="rId240">
            <a:extLst>
              <a:ext uri="{96DAC541-7B7A-43D3-8B79-37D633B846F1}">
                <asvg:svgBlip xmlns:asvg="http://schemas.microsoft.com/office/drawing/2016/SVG/main" r:embed="rId241"/>
              </a:ext>
            </a:extLst>
          </a:blip>
          <a:stretch>
            <a:fillRect/>
          </a:stretch>
        </p:blipFill>
        <p:spPr>
          <a:xfrm>
            <a:off x="1164750" y="4555633"/>
            <a:ext cx="270633" cy="270633"/>
          </a:xfrm>
          <a:prstGeom prst="rect">
            <a:avLst/>
          </a:prstGeom>
        </p:spPr>
      </p:pic>
      <p:pic>
        <p:nvPicPr>
          <p:cNvPr id="378" name="Grafik 377">
            <a:extLst>
              <a:ext uri="{FF2B5EF4-FFF2-40B4-BE49-F238E27FC236}">
                <a16:creationId xmlns:a16="http://schemas.microsoft.com/office/drawing/2014/main" id="{3C752E32-C7F0-7543-9595-09181159BE47}"/>
              </a:ext>
            </a:extLst>
          </p:cNvPr>
          <p:cNvPicPr>
            <a:picLocks noChangeAspect="1"/>
          </p:cNvPicPr>
          <p:nvPr/>
        </p:nvPicPr>
        <p:blipFill>
          <a:blip r:embed="rId242">
            <a:extLst>
              <a:ext uri="{96DAC541-7B7A-43D3-8B79-37D633B846F1}">
                <asvg:svgBlip xmlns:asvg="http://schemas.microsoft.com/office/drawing/2016/SVG/main" r:embed="rId243"/>
              </a:ext>
            </a:extLst>
          </a:blip>
          <a:stretch>
            <a:fillRect/>
          </a:stretch>
        </p:blipFill>
        <p:spPr>
          <a:xfrm>
            <a:off x="3321695" y="3381111"/>
            <a:ext cx="270633" cy="270633"/>
          </a:xfrm>
          <a:prstGeom prst="rect">
            <a:avLst/>
          </a:prstGeom>
        </p:spPr>
      </p:pic>
      <p:pic>
        <p:nvPicPr>
          <p:cNvPr id="380" name="Grafik 379">
            <a:extLst>
              <a:ext uri="{FF2B5EF4-FFF2-40B4-BE49-F238E27FC236}">
                <a16:creationId xmlns:a16="http://schemas.microsoft.com/office/drawing/2014/main" id="{D714C24D-9A27-BC41-B0A9-7356C372D450}"/>
              </a:ext>
            </a:extLst>
          </p:cNvPr>
          <p:cNvPicPr>
            <a:picLocks noChangeAspect="1"/>
          </p:cNvPicPr>
          <p:nvPr/>
        </p:nvPicPr>
        <p:blipFill>
          <a:blip r:embed="rId244">
            <a:extLst>
              <a:ext uri="{96DAC541-7B7A-43D3-8B79-37D633B846F1}">
                <asvg:svgBlip xmlns:asvg="http://schemas.microsoft.com/office/drawing/2016/SVG/main" r:embed="rId245"/>
              </a:ext>
            </a:extLst>
          </a:blip>
          <a:stretch>
            <a:fillRect/>
          </a:stretch>
        </p:blipFill>
        <p:spPr>
          <a:xfrm>
            <a:off x="8174821" y="2206590"/>
            <a:ext cx="270633" cy="270633"/>
          </a:xfrm>
          <a:prstGeom prst="rect">
            <a:avLst/>
          </a:prstGeom>
        </p:spPr>
      </p:pic>
      <p:pic>
        <p:nvPicPr>
          <p:cNvPr id="386" name="Grafik 385">
            <a:extLst>
              <a:ext uri="{FF2B5EF4-FFF2-40B4-BE49-F238E27FC236}">
                <a16:creationId xmlns:a16="http://schemas.microsoft.com/office/drawing/2014/main" id="{418D10A7-9DE9-4B4D-8899-63A2988091EE}"/>
              </a:ext>
            </a:extLst>
          </p:cNvPr>
          <p:cNvPicPr>
            <a:picLocks noChangeAspect="1"/>
          </p:cNvPicPr>
          <p:nvPr/>
        </p:nvPicPr>
        <p:blipFill>
          <a:blip r:embed="rId246">
            <a:extLst>
              <a:ext uri="{96DAC541-7B7A-43D3-8B79-37D633B846F1}">
                <asvg:svgBlip xmlns:asvg="http://schemas.microsoft.com/office/drawing/2016/SVG/main" r:embed="rId247"/>
              </a:ext>
            </a:extLst>
          </a:blip>
          <a:stretch>
            <a:fillRect/>
          </a:stretch>
        </p:blipFill>
        <p:spPr>
          <a:xfrm>
            <a:off x="9792529" y="3968372"/>
            <a:ext cx="270633" cy="270633"/>
          </a:xfrm>
          <a:prstGeom prst="rect">
            <a:avLst/>
          </a:prstGeom>
        </p:spPr>
      </p:pic>
      <p:pic>
        <p:nvPicPr>
          <p:cNvPr id="390" name="Grafik 389">
            <a:extLst>
              <a:ext uri="{FF2B5EF4-FFF2-40B4-BE49-F238E27FC236}">
                <a16:creationId xmlns:a16="http://schemas.microsoft.com/office/drawing/2014/main" id="{C9154C1E-A4A9-CE45-91EE-8445A22FD38C}"/>
              </a:ext>
            </a:extLst>
          </p:cNvPr>
          <p:cNvPicPr>
            <a:picLocks noChangeAspect="1"/>
          </p:cNvPicPr>
          <p:nvPr/>
        </p:nvPicPr>
        <p:blipFill>
          <a:blip r:embed="rId248">
            <a:extLst>
              <a:ext uri="{96DAC541-7B7A-43D3-8B79-37D633B846F1}">
                <asvg:svgBlip xmlns:asvg="http://schemas.microsoft.com/office/drawing/2016/SVG/main" r:embed="rId249"/>
              </a:ext>
            </a:extLst>
          </a:blip>
          <a:stretch>
            <a:fillRect/>
          </a:stretch>
        </p:blipFill>
        <p:spPr>
          <a:xfrm>
            <a:off x="625514" y="5730154"/>
            <a:ext cx="270633" cy="270633"/>
          </a:xfrm>
          <a:prstGeom prst="rect">
            <a:avLst/>
          </a:prstGeom>
        </p:spPr>
      </p:pic>
      <p:pic>
        <p:nvPicPr>
          <p:cNvPr id="394" name="Grafik 393">
            <a:extLst>
              <a:ext uri="{FF2B5EF4-FFF2-40B4-BE49-F238E27FC236}">
                <a16:creationId xmlns:a16="http://schemas.microsoft.com/office/drawing/2014/main" id="{9B89B293-5B7E-D646-8240-F34078E11D4C}"/>
              </a:ext>
            </a:extLst>
          </p:cNvPr>
          <p:cNvPicPr>
            <a:picLocks noChangeAspect="1"/>
          </p:cNvPicPr>
          <p:nvPr/>
        </p:nvPicPr>
        <p:blipFill>
          <a:blip r:embed="rId250">
            <a:extLst>
              <a:ext uri="{96DAC541-7B7A-43D3-8B79-37D633B846F1}">
                <asvg:svgBlip xmlns:asvg="http://schemas.microsoft.com/office/drawing/2016/SVG/main" r:embed="rId251"/>
              </a:ext>
            </a:extLst>
          </a:blip>
          <a:stretch>
            <a:fillRect/>
          </a:stretch>
        </p:blipFill>
        <p:spPr>
          <a:xfrm>
            <a:off x="1164750" y="5142894"/>
            <a:ext cx="270633" cy="270633"/>
          </a:xfrm>
          <a:prstGeom prst="rect">
            <a:avLst/>
          </a:prstGeom>
        </p:spPr>
      </p:pic>
      <p:pic>
        <p:nvPicPr>
          <p:cNvPr id="396" name="Grafik 395">
            <a:extLst>
              <a:ext uri="{FF2B5EF4-FFF2-40B4-BE49-F238E27FC236}">
                <a16:creationId xmlns:a16="http://schemas.microsoft.com/office/drawing/2014/main" id="{DBBE27AB-7838-604C-BA29-C8525A905946}"/>
              </a:ext>
            </a:extLst>
          </p:cNvPr>
          <p:cNvPicPr>
            <a:picLocks noChangeAspect="1"/>
          </p:cNvPicPr>
          <p:nvPr/>
        </p:nvPicPr>
        <p:blipFill>
          <a:blip r:embed="rId252">
            <a:extLst>
              <a:ext uri="{96DAC541-7B7A-43D3-8B79-37D633B846F1}">
                <asvg:svgBlip xmlns:asvg="http://schemas.microsoft.com/office/drawing/2016/SVG/main" r:embed="rId253"/>
              </a:ext>
            </a:extLst>
          </a:blip>
          <a:stretch>
            <a:fillRect/>
          </a:stretch>
        </p:blipFill>
        <p:spPr>
          <a:xfrm>
            <a:off x="1703986" y="4555633"/>
            <a:ext cx="270633" cy="270633"/>
          </a:xfrm>
          <a:prstGeom prst="rect">
            <a:avLst/>
          </a:prstGeom>
        </p:spPr>
      </p:pic>
      <p:pic>
        <p:nvPicPr>
          <p:cNvPr id="398" name="Grafik 397">
            <a:extLst>
              <a:ext uri="{FF2B5EF4-FFF2-40B4-BE49-F238E27FC236}">
                <a16:creationId xmlns:a16="http://schemas.microsoft.com/office/drawing/2014/main" id="{D92EBB5D-9940-D647-85D8-AB50B44BA4E3}"/>
              </a:ext>
            </a:extLst>
          </p:cNvPr>
          <p:cNvPicPr>
            <a:picLocks noChangeAspect="1"/>
          </p:cNvPicPr>
          <p:nvPr/>
        </p:nvPicPr>
        <p:blipFill>
          <a:blip r:embed="rId254">
            <a:extLst>
              <a:ext uri="{96DAC541-7B7A-43D3-8B79-37D633B846F1}">
                <asvg:svgBlip xmlns:asvg="http://schemas.microsoft.com/office/drawing/2016/SVG/main" r:embed="rId255"/>
              </a:ext>
            </a:extLst>
          </a:blip>
          <a:stretch>
            <a:fillRect/>
          </a:stretch>
        </p:blipFill>
        <p:spPr>
          <a:xfrm>
            <a:off x="4939404" y="5730154"/>
            <a:ext cx="270633" cy="270633"/>
          </a:xfrm>
          <a:prstGeom prst="rect">
            <a:avLst/>
          </a:prstGeom>
        </p:spPr>
      </p:pic>
      <p:pic>
        <p:nvPicPr>
          <p:cNvPr id="400" name="Grafik 399">
            <a:extLst>
              <a:ext uri="{FF2B5EF4-FFF2-40B4-BE49-F238E27FC236}">
                <a16:creationId xmlns:a16="http://schemas.microsoft.com/office/drawing/2014/main" id="{DA85ED4C-53E2-944F-9003-7DDF1249C16C}"/>
              </a:ext>
            </a:extLst>
          </p:cNvPr>
          <p:cNvPicPr>
            <a:picLocks noChangeAspect="1"/>
          </p:cNvPicPr>
          <p:nvPr/>
        </p:nvPicPr>
        <p:blipFill>
          <a:blip r:embed="rId256">
            <a:extLst>
              <a:ext uri="{96DAC541-7B7A-43D3-8B79-37D633B846F1}">
                <asvg:svgBlip xmlns:asvg="http://schemas.microsoft.com/office/drawing/2016/SVG/main" r:embed="rId257"/>
              </a:ext>
            </a:extLst>
          </a:blip>
          <a:stretch>
            <a:fillRect/>
          </a:stretch>
        </p:blipFill>
        <p:spPr>
          <a:xfrm>
            <a:off x="4400168" y="5730154"/>
            <a:ext cx="270633" cy="270633"/>
          </a:xfrm>
          <a:prstGeom prst="rect">
            <a:avLst/>
          </a:prstGeom>
        </p:spPr>
      </p:pic>
      <p:pic>
        <p:nvPicPr>
          <p:cNvPr id="402" name="Grafik 401">
            <a:extLst>
              <a:ext uri="{FF2B5EF4-FFF2-40B4-BE49-F238E27FC236}">
                <a16:creationId xmlns:a16="http://schemas.microsoft.com/office/drawing/2014/main" id="{DD43D011-EEBE-B74B-BB22-CFE93B65BDA5}"/>
              </a:ext>
            </a:extLst>
          </p:cNvPr>
          <p:cNvPicPr>
            <a:picLocks noChangeAspect="1"/>
          </p:cNvPicPr>
          <p:nvPr/>
        </p:nvPicPr>
        <p:blipFill>
          <a:blip r:embed="rId258">
            <a:extLst>
              <a:ext uri="{96DAC541-7B7A-43D3-8B79-37D633B846F1}">
                <asvg:svgBlip xmlns:asvg="http://schemas.microsoft.com/office/drawing/2016/SVG/main" r:embed="rId259"/>
              </a:ext>
            </a:extLst>
          </a:blip>
          <a:stretch>
            <a:fillRect/>
          </a:stretch>
        </p:blipFill>
        <p:spPr>
          <a:xfrm>
            <a:off x="3860931" y="5730154"/>
            <a:ext cx="270633" cy="270633"/>
          </a:xfrm>
          <a:prstGeom prst="rect">
            <a:avLst/>
          </a:prstGeom>
        </p:spPr>
      </p:pic>
      <p:pic>
        <p:nvPicPr>
          <p:cNvPr id="406" name="Grafik 405">
            <a:extLst>
              <a:ext uri="{FF2B5EF4-FFF2-40B4-BE49-F238E27FC236}">
                <a16:creationId xmlns:a16="http://schemas.microsoft.com/office/drawing/2014/main" id="{B59A4D6A-CEBA-D04C-821F-18B8DD39A8DA}"/>
              </a:ext>
            </a:extLst>
          </p:cNvPr>
          <p:cNvPicPr>
            <a:picLocks noChangeAspect="1"/>
          </p:cNvPicPr>
          <p:nvPr/>
        </p:nvPicPr>
        <p:blipFill>
          <a:blip r:embed="rId260">
            <a:extLst>
              <a:ext uri="{96DAC541-7B7A-43D3-8B79-37D633B846F1}">
                <asvg:svgBlip xmlns:asvg="http://schemas.microsoft.com/office/drawing/2016/SVG/main" r:embed="rId261"/>
              </a:ext>
            </a:extLst>
          </a:blip>
          <a:stretch>
            <a:fillRect/>
          </a:stretch>
        </p:blipFill>
        <p:spPr>
          <a:xfrm>
            <a:off x="2243223" y="5730154"/>
            <a:ext cx="270633" cy="270633"/>
          </a:xfrm>
          <a:prstGeom prst="rect">
            <a:avLst/>
          </a:prstGeom>
        </p:spPr>
      </p:pic>
      <p:pic>
        <p:nvPicPr>
          <p:cNvPr id="408" name="Grafik 407">
            <a:extLst>
              <a:ext uri="{FF2B5EF4-FFF2-40B4-BE49-F238E27FC236}">
                <a16:creationId xmlns:a16="http://schemas.microsoft.com/office/drawing/2014/main" id="{5858DD40-FA12-6A4F-8F8A-35AAF95104EB}"/>
              </a:ext>
            </a:extLst>
          </p:cNvPr>
          <p:cNvPicPr>
            <a:picLocks noChangeAspect="1"/>
          </p:cNvPicPr>
          <p:nvPr/>
        </p:nvPicPr>
        <p:blipFill>
          <a:blip r:embed="rId262">
            <a:extLst>
              <a:ext uri="{96DAC541-7B7A-43D3-8B79-37D633B846F1}">
                <asvg:svgBlip xmlns:asvg="http://schemas.microsoft.com/office/drawing/2016/SVG/main" r:embed="rId263"/>
              </a:ext>
            </a:extLst>
          </a:blip>
          <a:stretch>
            <a:fillRect/>
          </a:stretch>
        </p:blipFill>
        <p:spPr>
          <a:xfrm>
            <a:off x="2243223" y="4555633"/>
            <a:ext cx="270633" cy="270633"/>
          </a:xfrm>
          <a:prstGeom prst="rect">
            <a:avLst/>
          </a:prstGeom>
        </p:spPr>
      </p:pic>
      <p:pic>
        <p:nvPicPr>
          <p:cNvPr id="410" name="Grafik 409">
            <a:extLst>
              <a:ext uri="{FF2B5EF4-FFF2-40B4-BE49-F238E27FC236}">
                <a16:creationId xmlns:a16="http://schemas.microsoft.com/office/drawing/2014/main" id="{765DCECE-BEA3-8B43-B80C-0692B44600EF}"/>
              </a:ext>
            </a:extLst>
          </p:cNvPr>
          <p:cNvPicPr>
            <a:picLocks noChangeAspect="1"/>
          </p:cNvPicPr>
          <p:nvPr/>
        </p:nvPicPr>
        <p:blipFill>
          <a:blip r:embed="rId264">
            <a:extLst>
              <a:ext uri="{96DAC541-7B7A-43D3-8B79-37D633B846F1}">
                <asvg:svgBlip xmlns:asvg="http://schemas.microsoft.com/office/drawing/2016/SVG/main" r:embed="rId265"/>
              </a:ext>
            </a:extLst>
          </a:blip>
          <a:srcRect/>
          <a:stretch/>
        </p:blipFill>
        <p:spPr>
          <a:xfrm>
            <a:off x="4400168" y="1619329"/>
            <a:ext cx="270633" cy="270633"/>
          </a:xfrm>
          <a:prstGeom prst="rect">
            <a:avLst/>
          </a:prstGeom>
        </p:spPr>
      </p:pic>
      <p:pic>
        <p:nvPicPr>
          <p:cNvPr id="412" name="Grafik 411">
            <a:extLst>
              <a:ext uri="{FF2B5EF4-FFF2-40B4-BE49-F238E27FC236}">
                <a16:creationId xmlns:a16="http://schemas.microsoft.com/office/drawing/2014/main" id="{D0ADF26E-156E-4B4C-88DA-690AB29659E1}"/>
              </a:ext>
            </a:extLst>
          </p:cNvPr>
          <p:cNvPicPr>
            <a:picLocks noChangeAspect="1"/>
          </p:cNvPicPr>
          <p:nvPr/>
        </p:nvPicPr>
        <p:blipFill>
          <a:blip r:embed="rId266">
            <a:extLst>
              <a:ext uri="{96DAC541-7B7A-43D3-8B79-37D633B846F1}">
                <asvg:svgBlip xmlns:asvg="http://schemas.microsoft.com/office/drawing/2016/SVG/main" r:embed="rId267"/>
              </a:ext>
            </a:extLst>
          </a:blip>
          <a:stretch>
            <a:fillRect/>
          </a:stretch>
        </p:blipFill>
        <p:spPr>
          <a:xfrm>
            <a:off x="625514" y="2206590"/>
            <a:ext cx="270633" cy="270633"/>
          </a:xfrm>
          <a:prstGeom prst="rect">
            <a:avLst/>
          </a:prstGeom>
        </p:spPr>
      </p:pic>
      <p:pic>
        <p:nvPicPr>
          <p:cNvPr id="414" name="Grafik 413">
            <a:extLst>
              <a:ext uri="{FF2B5EF4-FFF2-40B4-BE49-F238E27FC236}">
                <a16:creationId xmlns:a16="http://schemas.microsoft.com/office/drawing/2014/main" id="{E38BB311-3481-3B4F-8D21-118E2F094791}"/>
              </a:ext>
            </a:extLst>
          </p:cNvPr>
          <p:cNvPicPr>
            <a:picLocks noChangeAspect="1"/>
          </p:cNvPicPr>
          <p:nvPr/>
        </p:nvPicPr>
        <p:blipFill>
          <a:blip r:embed="rId268">
            <a:extLst>
              <a:ext uri="{96DAC541-7B7A-43D3-8B79-37D633B846F1}">
                <asvg:svgBlip xmlns:asvg="http://schemas.microsoft.com/office/drawing/2016/SVG/main" r:embed="rId269"/>
              </a:ext>
            </a:extLst>
          </a:blip>
          <a:srcRect/>
          <a:stretch/>
        </p:blipFill>
        <p:spPr>
          <a:xfrm>
            <a:off x="1703986" y="2206590"/>
            <a:ext cx="270633" cy="270633"/>
          </a:xfrm>
          <a:prstGeom prst="rect">
            <a:avLst/>
          </a:prstGeom>
        </p:spPr>
      </p:pic>
      <p:pic>
        <p:nvPicPr>
          <p:cNvPr id="416" name="Grafik 415">
            <a:extLst>
              <a:ext uri="{FF2B5EF4-FFF2-40B4-BE49-F238E27FC236}">
                <a16:creationId xmlns:a16="http://schemas.microsoft.com/office/drawing/2014/main" id="{DA5E664A-6049-BA4D-A420-F98C2157C25C}"/>
              </a:ext>
            </a:extLst>
          </p:cNvPr>
          <p:cNvPicPr>
            <a:picLocks noChangeAspect="1"/>
          </p:cNvPicPr>
          <p:nvPr/>
        </p:nvPicPr>
        <p:blipFill>
          <a:blip r:embed="rId270">
            <a:extLst>
              <a:ext uri="{96DAC541-7B7A-43D3-8B79-37D633B846F1}">
                <asvg:svgBlip xmlns:asvg="http://schemas.microsoft.com/office/drawing/2016/SVG/main" r:embed="rId271"/>
              </a:ext>
            </a:extLst>
          </a:blip>
          <a:srcRect/>
          <a:stretch/>
        </p:blipFill>
        <p:spPr>
          <a:xfrm>
            <a:off x="3321695" y="1619329"/>
            <a:ext cx="270633" cy="270633"/>
          </a:xfrm>
          <a:prstGeom prst="rect">
            <a:avLst/>
          </a:prstGeom>
        </p:spPr>
      </p:pic>
      <p:pic>
        <p:nvPicPr>
          <p:cNvPr id="418" name="Grafik 417">
            <a:extLst>
              <a:ext uri="{FF2B5EF4-FFF2-40B4-BE49-F238E27FC236}">
                <a16:creationId xmlns:a16="http://schemas.microsoft.com/office/drawing/2014/main" id="{84102745-65D2-E641-B08F-4DD5D4CF7A09}"/>
              </a:ext>
            </a:extLst>
          </p:cNvPr>
          <p:cNvPicPr>
            <a:picLocks noChangeAspect="1"/>
          </p:cNvPicPr>
          <p:nvPr/>
        </p:nvPicPr>
        <p:blipFill>
          <a:blip r:embed="rId272">
            <a:extLst>
              <a:ext uri="{96DAC541-7B7A-43D3-8B79-37D633B846F1}">
                <asvg:svgBlip xmlns:asvg="http://schemas.microsoft.com/office/drawing/2016/SVG/main" r:embed="rId273"/>
              </a:ext>
            </a:extLst>
          </a:blip>
          <a:srcRect/>
          <a:stretch/>
        </p:blipFill>
        <p:spPr>
          <a:xfrm>
            <a:off x="2782459" y="1619329"/>
            <a:ext cx="270633" cy="270633"/>
          </a:xfrm>
          <a:prstGeom prst="rect">
            <a:avLst/>
          </a:prstGeom>
        </p:spPr>
      </p:pic>
      <p:pic>
        <p:nvPicPr>
          <p:cNvPr id="422" name="Grafik 421">
            <a:extLst>
              <a:ext uri="{FF2B5EF4-FFF2-40B4-BE49-F238E27FC236}">
                <a16:creationId xmlns:a16="http://schemas.microsoft.com/office/drawing/2014/main" id="{D32266AA-B505-734C-929A-F64B1B49374B}"/>
              </a:ext>
            </a:extLst>
          </p:cNvPr>
          <p:cNvPicPr>
            <a:picLocks noChangeAspect="1"/>
          </p:cNvPicPr>
          <p:nvPr/>
        </p:nvPicPr>
        <p:blipFill>
          <a:blip r:embed="rId274">
            <a:extLst>
              <a:ext uri="{96DAC541-7B7A-43D3-8B79-37D633B846F1}">
                <asvg:svgBlip xmlns:asvg="http://schemas.microsoft.com/office/drawing/2016/SVG/main" r:embed="rId275"/>
              </a:ext>
            </a:extLst>
          </a:blip>
          <a:stretch>
            <a:fillRect/>
          </a:stretch>
        </p:blipFill>
        <p:spPr>
          <a:xfrm>
            <a:off x="7635585" y="5142894"/>
            <a:ext cx="270633" cy="270633"/>
          </a:xfrm>
          <a:prstGeom prst="rect">
            <a:avLst/>
          </a:prstGeom>
        </p:spPr>
      </p:pic>
      <p:pic>
        <p:nvPicPr>
          <p:cNvPr id="430" name="Grafik 429">
            <a:extLst>
              <a:ext uri="{FF2B5EF4-FFF2-40B4-BE49-F238E27FC236}">
                <a16:creationId xmlns:a16="http://schemas.microsoft.com/office/drawing/2014/main" id="{C2EE6F4E-8582-CD48-8190-A98088B9D5BD}"/>
              </a:ext>
            </a:extLst>
          </p:cNvPr>
          <p:cNvPicPr>
            <a:picLocks noChangeAspect="1"/>
          </p:cNvPicPr>
          <p:nvPr/>
        </p:nvPicPr>
        <p:blipFill>
          <a:blip r:embed="rId276">
            <a:extLst>
              <a:ext uri="{96DAC541-7B7A-43D3-8B79-37D633B846F1}">
                <asvg:svgBlip xmlns:asvg="http://schemas.microsoft.com/office/drawing/2016/SVG/main" r:embed="rId277"/>
              </a:ext>
            </a:extLst>
          </a:blip>
          <a:srcRect/>
          <a:stretch/>
        </p:blipFill>
        <p:spPr>
          <a:xfrm>
            <a:off x="1164750" y="1619329"/>
            <a:ext cx="270633" cy="270633"/>
          </a:xfrm>
          <a:prstGeom prst="rect">
            <a:avLst/>
          </a:prstGeom>
        </p:spPr>
      </p:pic>
      <p:pic>
        <p:nvPicPr>
          <p:cNvPr id="432" name="Grafik 431">
            <a:extLst>
              <a:ext uri="{FF2B5EF4-FFF2-40B4-BE49-F238E27FC236}">
                <a16:creationId xmlns:a16="http://schemas.microsoft.com/office/drawing/2014/main" id="{A5CF2603-975C-EC40-B0FF-7B1DE426D104}"/>
              </a:ext>
            </a:extLst>
          </p:cNvPr>
          <p:cNvPicPr>
            <a:picLocks noChangeAspect="1"/>
          </p:cNvPicPr>
          <p:nvPr/>
        </p:nvPicPr>
        <p:blipFill>
          <a:blip r:embed="rId278">
            <a:extLst>
              <a:ext uri="{96DAC541-7B7A-43D3-8B79-37D633B846F1}">
                <asvg:svgBlip xmlns:asvg="http://schemas.microsoft.com/office/drawing/2016/SVG/main" r:embed="rId279"/>
              </a:ext>
            </a:extLst>
          </a:blip>
          <a:srcRect/>
          <a:stretch/>
        </p:blipFill>
        <p:spPr>
          <a:xfrm>
            <a:off x="1703986" y="1619329"/>
            <a:ext cx="270633" cy="270633"/>
          </a:xfrm>
          <a:prstGeom prst="rect">
            <a:avLst/>
          </a:prstGeom>
        </p:spPr>
      </p:pic>
      <p:pic>
        <p:nvPicPr>
          <p:cNvPr id="434" name="Grafik 433">
            <a:extLst>
              <a:ext uri="{FF2B5EF4-FFF2-40B4-BE49-F238E27FC236}">
                <a16:creationId xmlns:a16="http://schemas.microsoft.com/office/drawing/2014/main" id="{977F60AE-2F54-1D4B-BEE2-FDC0DA3EE2E4}"/>
              </a:ext>
            </a:extLst>
          </p:cNvPr>
          <p:cNvPicPr>
            <a:picLocks noChangeAspect="1"/>
          </p:cNvPicPr>
          <p:nvPr/>
        </p:nvPicPr>
        <p:blipFill>
          <a:blip r:embed="rId280">
            <a:extLst>
              <a:ext uri="{96DAC541-7B7A-43D3-8B79-37D633B846F1}">
                <asvg:svgBlip xmlns:asvg="http://schemas.microsoft.com/office/drawing/2016/SVG/main" r:embed="rId281"/>
              </a:ext>
            </a:extLst>
          </a:blip>
          <a:srcRect/>
          <a:stretch/>
        </p:blipFill>
        <p:spPr>
          <a:xfrm>
            <a:off x="3860931" y="1619329"/>
            <a:ext cx="270633" cy="270633"/>
          </a:xfrm>
          <a:prstGeom prst="rect">
            <a:avLst/>
          </a:prstGeom>
        </p:spPr>
      </p:pic>
      <p:pic>
        <p:nvPicPr>
          <p:cNvPr id="436" name="Grafik 435">
            <a:extLst>
              <a:ext uri="{FF2B5EF4-FFF2-40B4-BE49-F238E27FC236}">
                <a16:creationId xmlns:a16="http://schemas.microsoft.com/office/drawing/2014/main" id="{C241BD24-E6E8-C441-8856-4A7C9AB36182}"/>
              </a:ext>
            </a:extLst>
          </p:cNvPr>
          <p:cNvPicPr>
            <a:picLocks noChangeAspect="1"/>
          </p:cNvPicPr>
          <p:nvPr/>
        </p:nvPicPr>
        <p:blipFill>
          <a:blip r:embed="rId282">
            <a:extLst>
              <a:ext uri="{96DAC541-7B7A-43D3-8B79-37D633B846F1}">
                <asvg:svgBlip xmlns:asvg="http://schemas.microsoft.com/office/drawing/2016/SVG/main" r:embed="rId283"/>
              </a:ext>
            </a:extLst>
          </a:blip>
          <a:stretch>
            <a:fillRect/>
          </a:stretch>
        </p:blipFill>
        <p:spPr>
          <a:xfrm>
            <a:off x="1164750" y="2206590"/>
            <a:ext cx="270633" cy="270633"/>
          </a:xfrm>
          <a:prstGeom prst="rect">
            <a:avLst/>
          </a:prstGeom>
        </p:spPr>
      </p:pic>
      <p:pic>
        <p:nvPicPr>
          <p:cNvPr id="438" name="Grafik 437">
            <a:extLst>
              <a:ext uri="{FF2B5EF4-FFF2-40B4-BE49-F238E27FC236}">
                <a16:creationId xmlns:a16="http://schemas.microsoft.com/office/drawing/2014/main" id="{4556DB09-56BA-A340-ADDC-D7F6CA002CE0}"/>
              </a:ext>
            </a:extLst>
          </p:cNvPr>
          <p:cNvPicPr>
            <a:picLocks noChangeAspect="1"/>
          </p:cNvPicPr>
          <p:nvPr/>
        </p:nvPicPr>
        <p:blipFill>
          <a:blip r:embed="rId284">
            <a:extLst>
              <a:ext uri="{96DAC541-7B7A-43D3-8B79-37D633B846F1}">
                <asvg:svgBlip xmlns:asvg="http://schemas.microsoft.com/office/drawing/2016/SVG/main" r:embed="rId285"/>
              </a:ext>
            </a:extLst>
          </a:blip>
          <a:srcRect/>
          <a:stretch/>
        </p:blipFill>
        <p:spPr>
          <a:xfrm>
            <a:off x="4939404" y="1619329"/>
            <a:ext cx="270633" cy="270633"/>
          </a:xfrm>
          <a:prstGeom prst="rect">
            <a:avLst/>
          </a:prstGeom>
        </p:spPr>
      </p:pic>
      <p:pic>
        <p:nvPicPr>
          <p:cNvPr id="444" name="Grafik 443">
            <a:extLst>
              <a:ext uri="{FF2B5EF4-FFF2-40B4-BE49-F238E27FC236}">
                <a16:creationId xmlns:a16="http://schemas.microsoft.com/office/drawing/2014/main" id="{B4854706-D0B3-CD4C-A8EA-64955A857E5C}"/>
              </a:ext>
            </a:extLst>
          </p:cNvPr>
          <p:cNvPicPr>
            <a:picLocks noChangeAspect="1"/>
          </p:cNvPicPr>
          <p:nvPr/>
        </p:nvPicPr>
        <p:blipFill>
          <a:blip r:embed="rId286">
            <a:extLst>
              <a:ext uri="{96DAC541-7B7A-43D3-8B79-37D633B846F1}">
                <asvg:svgBlip xmlns:asvg="http://schemas.microsoft.com/office/drawing/2016/SVG/main" r:embed="rId287"/>
              </a:ext>
            </a:extLst>
          </a:blip>
          <a:srcRect/>
          <a:stretch/>
        </p:blipFill>
        <p:spPr>
          <a:xfrm>
            <a:off x="625514" y="1619329"/>
            <a:ext cx="270633" cy="270633"/>
          </a:xfrm>
          <a:prstGeom prst="rect">
            <a:avLst/>
          </a:prstGeom>
        </p:spPr>
      </p:pic>
      <p:pic>
        <p:nvPicPr>
          <p:cNvPr id="451" name="Grafik 450">
            <a:extLst>
              <a:ext uri="{FF2B5EF4-FFF2-40B4-BE49-F238E27FC236}">
                <a16:creationId xmlns:a16="http://schemas.microsoft.com/office/drawing/2014/main" id="{6670877A-810B-0441-A4C9-3B6F4E8860B8}"/>
              </a:ext>
            </a:extLst>
          </p:cNvPr>
          <p:cNvPicPr>
            <a:picLocks noChangeAspect="1"/>
          </p:cNvPicPr>
          <p:nvPr/>
        </p:nvPicPr>
        <p:blipFill>
          <a:blip r:embed="rId156">
            <a:extLst>
              <a:ext uri="{96DAC541-7B7A-43D3-8B79-37D633B846F1}">
                <asvg:svgBlip xmlns:asvg="http://schemas.microsoft.com/office/drawing/2016/SVG/main" r:embed="rId157"/>
              </a:ext>
            </a:extLst>
          </a:blip>
          <a:stretch>
            <a:fillRect/>
          </a:stretch>
        </p:blipFill>
        <p:spPr>
          <a:xfrm>
            <a:off x="8174821" y="5730154"/>
            <a:ext cx="270633" cy="270633"/>
          </a:xfrm>
          <a:prstGeom prst="rect">
            <a:avLst/>
          </a:prstGeom>
        </p:spPr>
      </p:pic>
      <p:pic>
        <p:nvPicPr>
          <p:cNvPr id="5" name="Grafik 4">
            <a:extLst>
              <a:ext uri="{FF2B5EF4-FFF2-40B4-BE49-F238E27FC236}">
                <a16:creationId xmlns:a16="http://schemas.microsoft.com/office/drawing/2014/main" id="{BC3A6EF4-F2CF-C243-AF53-C8C390AAFADF}"/>
              </a:ext>
            </a:extLst>
          </p:cNvPr>
          <p:cNvPicPr>
            <a:picLocks noChangeAspect="1"/>
          </p:cNvPicPr>
          <p:nvPr/>
        </p:nvPicPr>
        <p:blipFill>
          <a:blip r:embed="rId288">
            <a:extLst>
              <a:ext uri="{96DAC541-7B7A-43D3-8B79-37D633B846F1}">
                <asvg:svgBlip xmlns:asvg="http://schemas.microsoft.com/office/drawing/2016/SVG/main" r:embed="rId289"/>
              </a:ext>
            </a:extLst>
          </a:blip>
          <a:srcRect/>
          <a:stretch/>
        </p:blipFill>
        <p:spPr>
          <a:xfrm>
            <a:off x="4400168" y="6317415"/>
            <a:ext cx="270632" cy="270632"/>
          </a:xfrm>
          <a:prstGeom prst="rect">
            <a:avLst/>
          </a:prstGeom>
        </p:spPr>
      </p:pic>
      <p:pic>
        <p:nvPicPr>
          <p:cNvPr id="7" name="Grafik 6">
            <a:extLst>
              <a:ext uri="{FF2B5EF4-FFF2-40B4-BE49-F238E27FC236}">
                <a16:creationId xmlns:a16="http://schemas.microsoft.com/office/drawing/2014/main" id="{5813A88A-0BF1-044E-A093-2D20ECC98C9F}"/>
              </a:ext>
            </a:extLst>
          </p:cNvPr>
          <p:cNvPicPr>
            <a:picLocks noChangeAspect="1"/>
          </p:cNvPicPr>
          <p:nvPr/>
        </p:nvPicPr>
        <p:blipFill>
          <a:blip r:embed="rId290">
            <a:extLst>
              <a:ext uri="{96DAC541-7B7A-43D3-8B79-37D633B846F1}">
                <asvg:svgBlip xmlns:asvg="http://schemas.microsoft.com/office/drawing/2016/SVG/main" r:embed="rId291"/>
              </a:ext>
            </a:extLst>
          </a:blip>
          <a:srcRect/>
          <a:stretch/>
        </p:blipFill>
        <p:spPr>
          <a:xfrm>
            <a:off x="6017877" y="6317415"/>
            <a:ext cx="270632" cy="270632"/>
          </a:xfrm>
          <a:prstGeom prst="rect">
            <a:avLst/>
          </a:prstGeom>
        </p:spPr>
      </p:pic>
      <p:pic>
        <p:nvPicPr>
          <p:cNvPr id="6" name="Grafik 5">
            <a:extLst>
              <a:ext uri="{FF2B5EF4-FFF2-40B4-BE49-F238E27FC236}">
                <a16:creationId xmlns:a16="http://schemas.microsoft.com/office/drawing/2014/main" id="{35243DE8-B1A3-914E-B1D0-F2A6C2B4B809}"/>
              </a:ext>
            </a:extLst>
          </p:cNvPr>
          <p:cNvPicPr>
            <a:picLocks noChangeAspect="1"/>
          </p:cNvPicPr>
          <p:nvPr/>
        </p:nvPicPr>
        <p:blipFill>
          <a:blip r:embed="rId292">
            <a:extLst>
              <a:ext uri="{96DAC541-7B7A-43D3-8B79-37D633B846F1}">
                <asvg:svgBlip xmlns:asvg="http://schemas.microsoft.com/office/drawing/2016/SVG/main" r:embed="rId293"/>
              </a:ext>
            </a:extLst>
          </a:blip>
          <a:stretch>
            <a:fillRect/>
          </a:stretch>
        </p:blipFill>
        <p:spPr>
          <a:xfrm>
            <a:off x="6017876" y="6837389"/>
            <a:ext cx="270000" cy="270000"/>
          </a:xfrm>
          <a:prstGeom prst="rect">
            <a:avLst/>
          </a:prstGeom>
        </p:spPr>
      </p:pic>
      <p:pic>
        <p:nvPicPr>
          <p:cNvPr id="9" name="Grafik 8">
            <a:extLst>
              <a:ext uri="{FF2B5EF4-FFF2-40B4-BE49-F238E27FC236}">
                <a16:creationId xmlns:a16="http://schemas.microsoft.com/office/drawing/2014/main" id="{2BBED49F-16D1-D847-AC8A-5E8479DD91FC}"/>
              </a:ext>
            </a:extLst>
          </p:cNvPr>
          <p:cNvPicPr>
            <a:picLocks noChangeAspect="1"/>
          </p:cNvPicPr>
          <p:nvPr/>
        </p:nvPicPr>
        <p:blipFill>
          <a:blip r:embed="rId294">
            <a:extLst>
              <a:ext uri="{96DAC541-7B7A-43D3-8B79-37D633B846F1}">
                <asvg:svgBlip xmlns:asvg="http://schemas.microsoft.com/office/drawing/2016/SVG/main" r:embed="rId295"/>
              </a:ext>
            </a:extLst>
          </a:blip>
          <a:stretch>
            <a:fillRect/>
          </a:stretch>
        </p:blipFill>
        <p:spPr>
          <a:xfrm>
            <a:off x="5479273" y="6837389"/>
            <a:ext cx="270000" cy="270000"/>
          </a:xfrm>
          <a:prstGeom prst="rect">
            <a:avLst/>
          </a:prstGeom>
        </p:spPr>
      </p:pic>
      <p:pic>
        <p:nvPicPr>
          <p:cNvPr id="11" name="Grafik 10">
            <a:extLst>
              <a:ext uri="{FF2B5EF4-FFF2-40B4-BE49-F238E27FC236}">
                <a16:creationId xmlns:a16="http://schemas.microsoft.com/office/drawing/2014/main" id="{4D9C24F2-3B1D-1A45-BEE6-5FFAE45FAA3B}"/>
              </a:ext>
            </a:extLst>
          </p:cNvPr>
          <p:cNvPicPr>
            <a:picLocks noChangeAspect="1"/>
          </p:cNvPicPr>
          <p:nvPr/>
        </p:nvPicPr>
        <p:blipFill>
          <a:blip r:embed="rId296">
            <a:extLst>
              <a:ext uri="{96DAC541-7B7A-43D3-8B79-37D633B846F1}">
                <asvg:svgBlip xmlns:asvg="http://schemas.microsoft.com/office/drawing/2016/SVG/main" r:embed="rId297"/>
              </a:ext>
            </a:extLst>
          </a:blip>
          <a:stretch>
            <a:fillRect/>
          </a:stretch>
        </p:blipFill>
        <p:spPr>
          <a:xfrm>
            <a:off x="4940037" y="6837389"/>
            <a:ext cx="270000" cy="270000"/>
          </a:xfrm>
          <a:prstGeom prst="rect">
            <a:avLst/>
          </a:prstGeom>
        </p:spPr>
      </p:pic>
      <p:pic>
        <p:nvPicPr>
          <p:cNvPr id="13" name="Grafik 12">
            <a:extLst>
              <a:ext uri="{FF2B5EF4-FFF2-40B4-BE49-F238E27FC236}">
                <a16:creationId xmlns:a16="http://schemas.microsoft.com/office/drawing/2014/main" id="{A4084D60-9F4D-A84F-81AB-C4F3C623B740}"/>
              </a:ext>
            </a:extLst>
          </p:cNvPr>
          <p:cNvPicPr>
            <a:picLocks noChangeAspect="1"/>
          </p:cNvPicPr>
          <p:nvPr/>
        </p:nvPicPr>
        <p:blipFill>
          <a:blip r:embed="rId298">
            <a:extLst>
              <a:ext uri="{96DAC541-7B7A-43D3-8B79-37D633B846F1}">
                <asvg:svgBlip xmlns:asvg="http://schemas.microsoft.com/office/drawing/2016/SVG/main" r:embed="rId299"/>
              </a:ext>
            </a:extLst>
          </a:blip>
          <a:stretch>
            <a:fillRect/>
          </a:stretch>
        </p:blipFill>
        <p:spPr>
          <a:xfrm>
            <a:off x="4400801" y="6837389"/>
            <a:ext cx="270000" cy="270000"/>
          </a:xfrm>
          <a:prstGeom prst="rect">
            <a:avLst/>
          </a:prstGeom>
        </p:spPr>
      </p:pic>
    </p:spTree>
    <p:extLst>
      <p:ext uri="{BB962C8B-B14F-4D97-AF65-F5344CB8AC3E}">
        <p14:creationId xmlns:p14="http://schemas.microsoft.com/office/powerpoint/2010/main" val="41195271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D84B1B-AB4B-B848-A115-72302B34AA27}"/>
              </a:ext>
            </a:extLst>
          </p:cNvPr>
          <p:cNvSpPr>
            <a:spLocks noGrp="1"/>
          </p:cNvSpPr>
          <p:nvPr>
            <p:ph type="title"/>
          </p:nvPr>
        </p:nvSpPr>
        <p:spPr/>
        <p:txBody>
          <a:bodyPr/>
          <a:lstStyle/>
          <a:p>
            <a:r>
              <a:rPr lang="de-DE" b="1"/>
              <a:t>Tabellen</a:t>
            </a:r>
          </a:p>
        </p:txBody>
      </p:sp>
      <p:sp>
        <p:nvSpPr>
          <p:cNvPr id="3" name="Foliennummernplatzhalter 2">
            <a:extLst>
              <a:ext uri="{FF2B5EF4-FFF2-40B4-BE49-F238E27FC236}">
                <a16:creationId xmlns:a16="http://schemas.microsoft.com/office/drawing/2014/main" id="{A9CC228E-0247-C447-967B-4FCFD621366C}"/>
              </a:ext>
            </a:extLst>
          </p:cNvPr>
          <p:cNvSpPr>
            <a:spLocks noGrp="1"/>
          </p:cNvSpPr>
          <p:nvPr>
            <p:ph type="sldNum" sz="quarter" idx="12"/>
          </p:nvPr>
        </p:nvSpPr>
        <p:spPr/>
        <p:txBody>
          <a:bodyPr/>
          <a:lstStyle/>
          <a:p>
            <a:fld id="{BA6FFAF3-5CE7-1E4A-B297-9EAF17666F00}" type="slidenum">
              <a:rPr lang="de-DE" smtClean="0"/>
              <a:t>32</a:t>
            </a:fld>
            <a:endParaRPr lang="de-DE" dirty="0"/>
          </a:p>
        </p:txBody>
      </p:sp>
      <p:graphicFrame>
        <p:nvGraphicFramePr>
          <p:cNvPr id="5" name="Tabelle 5">
            <a:extLst>
              <a:ext uri="{FF2B5EF4-FFF2-40B4-BE49-F238E27FC236}">
                <a16:creationId xmlns:a16="http://schemas.microsoft.com/office/drawing/2014/main" id="{5B4A7DB8-819F-7B4C-A978-DA8E3E3C08FA}"/>
              </a:ext>
            </a:extLst>
          </p:cNvPr>
          <p:cNvGraphicFramePr>
            <a:graphicFrameLocks noGrp="1"/>
          </p:cNvGraphicFramePr>
          <p:nvPr>
            <p:extLst>
              <p:ext uri="{D42A27DB-BD31-4B8C-83A1-F6EECF244321}">
                <p14:modId xmlns:p14="http://schemas.microsoft.com/office/powerpoint/2010/main" val="4294045485"/>
              </p:ext>
            </p:extLst>
          </p:nvPr>
        </p:nvGraphicFramePr>
        <p:xfrm>
          <a:off x="628650" y="1854200"/>
          <a:ext cx="2952748" cy="1331915"/>
        </p:xfrm>
        <a:graphic>
          <a:graphicData uri="http://schemas.openxmlformats.org/drawingml/2006/table">
            <a:tbl>
              <a:tblPr firstRow="1" bandRow="1">
                <a:tableStyleId>{5C22544A-7EE6-4342-B048-85BDC9FD1C3A}</a:tableStyleId>
              </a:tblPr>
              <a:tblGrid>
                <a:gridCol w="738187">
                  <a:extLst>
                    <a:ext uri="{9D8B030D-6E8A-4147-A177-3AD203B41FA5}">
                      <a16:colId xmlns:a16="http://schemas.microsoft.com/office/drawing/2014/main" val="3748045452"/>
                    </a:ext>
                  </a:extLst>
                </a:gridCol>
                <a:gridCol w="738187">
                  <a:extLst>
                    <a:ext uri="{9D8B030D-6E8A-4147-A177-3AD203B41FA5}">
                      <a16:colId xmlns:a16="http://schemas.microsoft.com/office/drawing/2014/main" val="1139375244"/>
                    </a:ext>
                  </a:extLst>
                </a:gridCol>
                <a:gridCol w="738187">
                  <a:extLst>
                    <a:ext uri="{9D8B030D-6E8A-4147-A177-3AD203B41FA5}">
                      <a16:colId xmlns:a16="http://schemas.microsoft.com/office/drawing/2014/main" val="3141275210"/>
                    </a:ext>
                  </a:extLst>
                </a:gridCol>
                <a:gridCol w="738187">
                  <a:extLst>
                    <a:ext uri="{9D8B030D-6E8A-4147-A177-3AD203B41FA5}">
                      <a16:colId xmlns:a16="http://schemas.microsoft.com/office/drawing/2014/main" val="1679184278"/>
                    </a:ext>
                  </a:extLst>
                </a:gridCol>
              </a:tblGrid>
              <a:tr h="266383">
                <a:tc>
                  <a:txBody>
                    <a:bodyPr/>
                    <a:lstStyle/>
                    <a:p>
                      <a:r>
                        <a:rPr lang="de-DE" sz="900" b="1" i="0">
                          <a:solidFill>
                            <a:schemeClr val="accent1"/>
                          </a:solidFill>
                          <a:latin typeface="Calibri" panose="020F0502020204030204" pitchFamily="34" charset="0"/>
                          <a:cs typeface="Calibri" panose="020F0502020204030204" pitchFamily="34" charset="0"/>
                        </a:rPr>
                        <a:t>Lorem</a:t>
                      </a:r>
                    </a:p>
                  </a:txBody>
                  <a:tcPr anchor="ctr">
                    <a:lnL w="6350" cap="flat" cmpd="sng" algn="ctr">
                      <a:solidFill>
                        <a:schemeClr val="accent6"/>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de-DE" sz="900" b="1" i="0">
                          <a:solidFill>
                            <a:schemeClr val="accent1"/>
                          </a:solidFill>
                          <a:latin typeface="Calibri" panose="020F0502020204030204" pitchFamily="34" charset="0"/>
                          <a:cs typeface="Calibri" panose="020F0502020204030204" pitchFamily="34" charset="0"/>
                        </a:rPr>
                        <a:t>Ipsum</a:t>
                      </a:r>
                    </a:p>
                  </a:txBody>
                  <a:tcPr anchor="ctr">
                    <a:lnL w="6350" cap="flat" cmpd="sng" algn="ctr">
                      <a:solidFill>
                        <a:schemeClr val="tx1"/>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de-DE" sz="900" b="1" i="0">
                          <a:solidFill>
                            <a:schemeClr val="accent1"/>
                          </a:solidFill>
                          <a:latin typeface="Calibri" panose="020F0502020204030204" pitchFamily="34" charset="0"/>
                          <a:cs typeface="Calibri" panose="020F0502020204030204" pitchFamily="34" charset="0"/>
                        </a:rPr>
                        <a:t>Dolor</a:t>
                      </a: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de-DE" sz="900" b="1" i="0">
                          <a:solidFill>
                            <a:schemeClr val="accent1"/>
                          </a:solidFill>
                          <a:latin typeface="Calibri" panose="020F0502020204030204" pitchFamily="34" charset="0"/>
                          <a:cs typeface="Calibri" panose="020F0502020204030204" pitchFamily="34" charset="0"/>
                        </a:rPr>
                        <a:t>Sitami</a:t>
                      </a: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334873920"/>
                  </a:ext>
                </a:extLst>
              </a:tr>
              <a:tr h="266383">
                <a:tc>
                  <a:txBody>
                    <a:bodyPr/>
                    <a:lstStyle/>
                    <a:p>
                      <a:r>
                        <a:rPr lang="de-DE" sz="900" b="0" i="0" dirty="0" err="1">
                          <a:solidFill>
                            <a:schemeClr val="accent1"/>
                          </a:solidFill>
                          <a:latin typeface="Calibri Light" panose="020F0302020204030204" pitchFamily="34" charset="0"/>
                          <a:cs typeface="Calibri Light" panose="020F0302020204030204" pitchFamily="34" charset="0"/>
                        </a:rPr>
                        <a:t>Ipsum</a:t>
                      </a:r>
                      <a:endParaRPr lang="de-DE" sz="900" b="0" i="0" dirty="0">
                        <a:solidFill>
                          <a:schemeClr val="accent1"/>
                        </a:solidFill>
                        <a:latin typeface="Calibri Light" panose="020F0302020204030204" pitchFamily="34" charset="0"/>
                        <a:cs typeface="Calibri Light" panose="020F0302020204030204" pitchFamily="34" charset="0"/>
                      </a:endParaRPr>
                    </a:p>
                  </a:txBody>
                  <a:tcPr anchor="ctr">
                    <a:lnL w="6350" cap="flat" cmpd="sng" algn="ctr">
                      <a:solidFill>
                        <a:schemeClr val="accent6"/>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5">
                        <a:lumMod val="20000"/>
                        <a:lumOff val="80000"/>
                      </a:schemeClr>
                    </a:solidFill>
                  </a:tcPr>
                </a:tc>
                <a:tc>
                  <a:txBody>
                    <a:bodyPr/>
                    <a:lstStyle/>
                    <a:p>
                      <a:pPr algn="ctr"/>
                      <a:r>
                        <a:rPr lang="de-DE" sz="900" b="0" i="0">
                          <a:solidFill>
                            <a:schemeClr val="accent1"/>
                          </a:solidFill>
                          <a:latin typeface="Calibri Light" panose="020F0302020204030204" pitchFamily="34" charset="0"/>
                          <a:cs typeface="Calibri Light" panose="020F0302020204030204" pitchFamily="34" charset="0"/>
                        </a:rPr>
                        <a:t>A</a:t>
                      </a:r>
                    </a:p>
                  </a:txBody>
                  <a:tcPr anchor="ctr">
                    <a:lnL w="6350" cap="flat" cmpd="sng" algn="ctr">
                      <a:solidFill>
                        <a:schemeClr val="tx1"/>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a:txBody>
                    <a:bodyPr/>
                    <a:lstStyle/>
                    <a:p>
                      <a:pPr algn="ctr"/>
                      <a:r>
                        <a:rPr lang="de-DE" sz="900" b="0" i="0">
                          <a:solidFill>
                            <a:schemeClr val="accent1"/>
                          </a:solidFill>
                          <a:latin typeface="Calibri Light" panose="020F0302020204030204" pitchFamily="34" charset="0"/>
                          <a:cs typeface="Calibri Light" panose="020F0302020204030204" pitchFamily="34" charset="0"/>
                        </a:rPr>
                        <a:t>B</a:t>
                      </a: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a:txBody>
                    <a:bodyPr/>
                    <a:lstStyle/>
                    <a:p>
                      <a:pPr algn="ctr"/>
                      <a:r>
                        <a:rPr lang="de-DE" sz="900" b="0" i="0">
                          <a:solidFill>
                            <a:schemeClr val="accent1"/>
                          </a:solidFill>
                          <a:latin typeface="Calibri Light" panose="020F0302020204030204" pitchFamily="34" charset="0"/>
                          <a:cs typeface="Calibri Light" panose="020F0302020204030204" pitchFamily="34" charset="0"/>
                        </a:rPr>
                        <a:t>C</a:t>
                      </a: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1465430579"/>
                  </a:ext>
                </a:extLst>
              </a:tr>
              <a:tr h="266383">
                <a:tc>
                  <a:txBody>
                    <a:bodyPr/>
                    <a:lstStyle/>
                    <a:p>
                      <a:r>
                        <a:rPr lang="de-DE" sz="900" b="0" i="0">
                          <a:solidFill>
                            <a:schemeClr val="accent1"/>
                          </a:solidFill>
                          <a:latin typeface="Calibri Light" panose="020F0302020204030204" pitchFamily="34" charset="0"/>
                          <a:cs typeface="Calibri Light" panose="020F0302020204030204" pitchFamily="34" charset="0"/>
                        </a:rPr>
                        <a:t>Dolor</a:t>
                      </a:r>
                    </a:p>
                  </a:txBody>
                  <a:tcPr anchor="ctr">
                    <a:lnL w="6350" cap="flat" cmpd="sng" algn="ctr">
                      <a:solidFill>
                        <a:schemeClr val="accent6"/>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5">
                        <a:lumMod val="20000"/>
                        <a:lumOff val="80000"/>
                      </a:schemeClr>
                    </a:solidFill>
                  </a:tcPr>
                </a:tc>
                <a:tc>
                  <a:txBody>
                    <a:bodyPr/>
                    <a:lstStyle/>
                    <a:p>
                      <a:pPr algn="ctr"/>
                      <a:r>
                        <a:rPr lang="de-DE" sz="900" b="0" i="0">
                          <a:solidFill>
                            <a:schemeClr val="accent1"/>
                          </a:solidFill>
                          <a:latin typeface="Calibri Light" panose="020F0302020204030204" pitchFamily="34" charset="0"/>
                          <a:cs typeface="Calibri Light" panose="020F0302020204030204" pitchFamily="34" charset="0"/>
                        </a:rPr>
                        <a:t>D</a:t>
                      </a:r>
                    </a:p>
                  </a:txBody>
                  <a:tcPr anchor="ctr">
                    <a:lnL w="6350" cap="flat" cmpd="sng" algn="ctr">
                      <a:solidFill>
                        <a:schemeClr val="tx1"/>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a:txBody>
                    <a:bodyPr/>
                    <a:lstStyle/>
                    <a:p>
                      <a:pPr algn="ctr"/>
                      <a:r>
                        <a:rPr lang="de-DE" sz="900" b="0" i="0">
                          <a:solidFill>
                            <a:schemeClr val="accent1"/>
                          </a:solidFill>
                          <a:latin typeface="Calibri Light" panose="020F0302020204030204" pitchFamily="34" charset="0"/>
                          <a:cs typeface="Calibri Light" panose="020F0302020204030204" pitchFamily="34" charset="0"/>
                        </a:rPr>
                        <a:t>E</a:t>
                      </a: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a:txBody>
                    <a:bodyPr/>
                    <a:lstStyle/>
                    <a:p>
                      <a:pPr algn="ctr"/>
                      <a:r>
                        <a:rPr lang="de-DE" sz="900" b="0" i="0">
                          <a:solidFill>
                            <a:schemeClr val="accent1"/>
                          </a:solidFill>
                          <a:latin typeface="Calibri Light" panose="020F0302020204030204" pitchFamily="34" charset="0"/>
                          <a:cs typeface="Calibri Light" panose="020F0302020204030204" pitchFamily="34" charset="0"/>
                        </a:rPr>
                        <a:t>F</a:t>
                      </a: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2586744642"/>
                  </a:ext>
                </a:extLst>
              </a:tr>
              <a:tr h="266383">
                <a:tc>
                  <a:txBody>
                    <a:bodyPr/>
                    <a:lstStyle/>
                    <a:p>
                      <a:r>
                        <a:rPr lang="de-DE" sz="900" b="0" i="0">
                          <a:solidFill>
                            <a:schemeClr val="accent1"/>
                          </a:solidFill>
                          <a:latin typeface="Calibri Light" panose="020F0302020204030204" pitchFamily="34" charset="0"/>
                          <a:cs typeface="Calibri Light" panose="020F0302020204030204" pitchFamily="34" charset="0"/>
                        </a:rPr>
                        <a:t>Sitami</a:t>
                      </a:r>
                    </a:p>
                  </a:txBody>
                  <a:tcPr anchor="ctr">
                    <a:lnL w="6350" cap="flat" cmpd="sng" algn="ctr">
                      <a:solidFill>
                        <a:schemeClr val="accent6"/>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5">
                        <a:lumMod val="20000"/>
                        <a:lumOff val="80000"/>
                      </a:schemeClr>
                    </a:solidFill>
                  </a:tcPr>
                </a:tc>
                <a:tc>
                  <a:txBody>
                    <a:bodyPr/>
                    <a:lstStyle/>
                    <a:p>
                      <a:pPr algn="ctr"/>
                      <a:r>
                        <a:rPr lang="de-DE" sz="900" b="0" i="0">
                          <a:solidFill>
                            <a:schemeClr val="accent1"/>
                          </a:solidFill>
                          <a:latin typeface="Calibri Light" panose="020F0302020204030204" pitchFamily="34" charset="0"/>
                          <a:cs typeface="Calibri Light" panose="020F0302020204030204" pitchFamily="34" charset="0"/>
                        </a:rPr>
                        <a:t>G</a:t>
                      </a:r>
                    </a:p>
                  </a:txBody>
                  <a:tcPr anchor="ctr">
                    <a:lnL w="6350" cap="flat" cmpd="sng" algn="ctr">
                      <a:solidFill>
                        <a:schemeClr val="tx1"/>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a:txBody>
                    <a:bodyPr/>
                    <a:lstStyle/>
                    <a:p>
                      <a:pPr algn="ctr"/>
                      <a:r>
                        <a:rPr lang="de-DE" sz="900" b="0" i="0">
                          <a:solidFill>
                            <a:schemeClr val="accent1"/>
                          </a:solidFill>
                          <a:latin typeface="Calibri Light" panose="020F0302020204030204" pitchFamily="34" charset="0"/>
                          <a:cs typeface="Calibri Light" panose="020F0302020204030204" pitchFamily="34" charset="0"/>
                        </a:rPr>
                        <a:t>G</a:t>
                      </a: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a:txBody>
                    <a:bodyPr/>
                    <a:lstStyle/>
                    <a:p>
                      <a:pPr algn="ctr"/>
                      <a:r>
                        <a:rPr lang="de-DE" sz="900" b="0" i="0">
                          <a:solidFill>
                            <a:schemeClr val="accent1"/>
                          </a:solidFill>
                          <a:latin typeface="Calibri Light" panose="020F0302020204030204" pitchFamily="34" charset="0"/>
                          <a:cs typeface="Calibri Light" panose="020F0302020204030204" pitchFamily="34" charset="0"/>
                        </a:rPr>
                        <a:t>I</a:t>
                      </a: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696595838"/>
                  </a:ext>
                </a:extLst>
              </a:tr>
              <a:tr h="266383">
                <a:tc>
                  <a:txBody>
                    <a:bodyPr/>
                    <a:lstStyle/>
                    <a:p>
                      <a:r>
                        <a:rPr lang="de-DE" sz="900" b="0" i="0">
                          <a:solidFill>
                            <a:schemeClr val="accent1"/>
                          </a:solidFill>
                          <a:latin typeface="Calibri Light" panose="020F0302020204030204" pitchFamily="34" charset="0"/>
                          <a:cs typeface="Calibri Light" panose="020F0302020204030204" pitchFamily="34" charset="0"/>
                        </a:rPr>
                        <a:t>Nostrum</a:t>
                      </a:r>
                    </a:p>
                  </a:txBody>
                  <a:tcPr anchor="ctr">
                    <a:lnL w="6350" cap="flat" cmpd="sng" algn="ctr">
                      <a:solidFill>
                        <a:schemeClr val="accent6"/>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5">
                        <a:lumMod val="20000"/>
                        <a:lumOff val="80000"/>
                      </a:schemeClr>
                    </a:solidFill>
                  </a:tcPr>
                </a:tc>
                <a:tc>
                  <a:txBody>
                    <a:bodyPr/>
                    <a:lstStyle/>
                    <a:p>
                      <a:pPr algn="ctr"/>
                      <a:r>
                        <a:rPr lang="de-DE" sz="900" b="0" i="0">
                          <a:solidFill>
                            <a:schemeClr val="accent1"/>
                          </a:solidFill>
                          <a:latin typeface="Calibri Light" panose="020F0302020204030204" pitchFamily="34" charset="0"/>
                          <a:cs typeface="Calibri Light" panose="020F0302020204030204" pitchFamily="34" charset="0"/>
                        </a:rPr>
                        <a:t>J</a:t>
                      </a:r>
                    </a:p>
                  </a:txBody>
                  <a:tcPr anchor="ctr">
                    <a:lnL w="6350" cap="flat" cmpd="sng" algn="ctr">
                      <a:solidFill>
                        <a:schemeClr val="tx1"/>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a:txBody>
                    <a:bodyPr/>
                    <a:lstStyle/>
                    <a:p>
                      <a:pPr algn="ctr"/>
                      <a:r>
                        <a:rPr lang="de-DE" sz="900" b="0" i="0">
                          <a:solidFill>
                            <a:schemeClr val="accent1"/>
                          </a:solidFill>
                          <a:latin typeface="Calibri Light" panose="020F0302020204030204" pitchFamily="34" charset="0"/>
                          <a:cs typeface="Calibri Light" panose="020F0302020204030204" pitchFamily="34" charset="0"/>
                        </a:rPr>
                        <a:t>K</a:t>
                      </a: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a:txBody>
                    <a:bodyPr/>
                    <a:lstStyle/>
                    <a:p>
                      <a:pPr algn="ctr"/>
                      <a:r>
                        <a:rPr lang="de-DE" sz="900" b="0" i="0" dirty="0">
                          <a:solidFill>
                            <a:schemeClr val="accent1"/>
                          </a:solidFill>
                          <a:latin typeface="Calibri Light" panose="020F0302020204030204" pitchFamily="34" charset="0"/>
                          <a:cs typeface="Calibri Light" panose="020F0302020204030204" pitchFamily="34" charset="0"/>
                        </a:rPr>
                        <a:t>L</a:t>
                      </a: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1975907693"/>
                  </a:ext>
                </a:extLst>
              </a:tr>
            </a:tbl>
          </a:graphicData>
        </a:graphic>
      </p:graphicFrame>
      <p:graphicFrame>
        <p:nvGraphicFramePr>
          <p:cNvPr id="4" name="Tabelle 5">
            <a:extLst>
              <a:ext uri="{FF2B5EF4-FFF2-40B4-BE49-F238E27FC236}">
                <a16:creationId xmlns:a16="http://schemas.microsoft.com/office/drawing/2014/main" id="{22A23EC6-0D0D-8841-8332-7E974D26124E}"/>
              </a:ext>
            </a:extLst>
          </p:cNvPr>
          <p:cNvGraphicFramePr>
            <a:graphicFrameLocks noGrp="1"/>
          </p:cNvGraphicFramePr>
          <p:nvPr>
            <p:extLst>
              <p:ext uri="{D42A27DB-BD31-4B8C-83A1-F6EECF244321}">
                <p14:modId xmlns:p14="http://schemas.microsoft.com/office/powerpoint/2010/main" val="4077023373"/>
              </p:ext>
            </p:extLst>
          </p:nvPr>
        </p:nvGraphicFramePr>
        <p:xfrm>
          <a:off x="628649" y="3826694"/>
          <a:ext cx="5550208" cy="1075368"/>
        </p:xfrm>
        <a:graphic>
          <a:graphicData uri="http://schemas.openxmlformats.org/drawingml/2006/table">
            <a:tbl>
              <a:tblPr firstRow="1" bandRow="1">
                <a:tableStyleId>{B301B821-A1FF-4177-AEE7-76D212191A09}</a:tableStyleId>
              </a:tblPr>
              <a:tblGrid>
                <a:gridCol w="1387552">
                  <a:extLst>
                    <a:ext uri="{9D8B030D-6E8A-4147-A177-3AD203B41FA5}">
                      <a16:colId xmlns:a16="http://schemas.microsoft.com/office/drawing/2014/main" val="3962713666"/>
                    </a:ext>
                  </a:extLst>
                </a:gridCol>
                <a:gridCol w="1387552">
                  <a:extLst>
                    <a:ext uri="{9D8B030D-6E8A-4147-A177-3AD203B41FA5}">
                      <a16:colId xmlns:a16="http://schemas.microsoft.com/office/drawing/2014/main" val="3399528022"/>
                    </a:ext>
                  </a:extLst>
                </a:gridCol>
                <a:gridCol w="1387552">
                  <a:extLst>
                    <a:ext uri="{9D8B030D-6E8A-4147-A177-3AD203B41FA5}">
                      <a16:colId xmlns:a16="http://schemas.microsoft.com/office/drawing/2014/main" val="2761105007"/>
                    </a:ext>
                  </a:extLst>
                </a:gridCol>
                <a:gridCol w="1387552">
                  <a:extLst>
                    <a:ext uri="{9D8B030D-6E8A-4147-A177-3AD203B41FA5}">
                      <a16:colId xmlns:a16="http://schemas.microsoft.com/office/drawing/2014/main" val="4090704039"/>
                    </a:ext>
                  </a:extLst>
                </a:gridCol>
              </a:tblGrid>
              <a:tr h="358456">
                <a:tc>
                  <a:txBody>
                    <a:bodyPr/>
                    <a:lstStyle/>
                    <a:p>
                      <a:pPr algn="ctr"/>
                      <a:r>
                        <a:rPr lang="de-DE" sz="1100" dirty="0" err="1">
                          <a:solidFill>
                            <a:schemeClr val="accent2"/>
                          </a:solidFill>
                        </a:rPr>
                        <a:t>Lorem</a:t>
                      </a:r>
                      <a:endParaRPr lang="de-DE" sz="1100" dirty="0">
                        <a:solidFill>
                          <a:schemeClr val="accent2"/>
                        </a:solidFill>
                      </a:endParaRP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de-DE" sz="1100">
                          <a:solidFill>
                            <a:schemeClr val="accent2"/>
                          </a:solidFill>
                        </a:rPr>
                        <a:t>Lorem</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de-DE" sz="1100">
                          <a:solidFill>
                            <a:schemeClr val="accent2"/>
                          </a:solidFill>
                        </a:rPr>
                        <a:t>Lorem</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de-DE" sz="1100">
                          <a:solidFill>
                            <a:schemeClr val="accent2"/>
                          </a:solidFill>
                        </a:rPr>
                        <a:t>Lorem</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007423975"/>
                  </a:ext>
                </a:extLst>
              </a:tr>
              <a:tr h="358456">
                <a:tc>
                  <a:txBody>
                    <a:bodyPr/>
                    <a:lstStyle/>
                    <a:p>
                      <a:pPr algn="ctr"/>
                      <a:r>
                        <a:rPr lang="de-DE" sz="900" b="0" i="0">
                          <a:solidFill>
                            <a:schemeClr val="accent1">
                              <a:lumMod val="60000"/>
                              <a:lumOff val="40000"/>
                            </a:schemeClr>
                          </a:solidFill>
                          <a:latin typeface="Calibri Light" panose="020F0302020204030204" pitchFamily="34" charset="0"/>
                          <a:cs typeface="Calibri Light" panose="020F0302020204030204" pitchFamily="34" charset="0"/>
                        </a:rPr>
                        <a:t>Lorem</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tc>
                  <a:txBody>
                    <a:bodyPr/>
                    <a:lstStyle/>
                    <a:p>
                      <a:pPr algn="ctr"/>
                      <a:r>
                        <a:rPr lang="de-DE" sz="900" b="0" i="0">
                          <a:solidFill>
                            <a:schemeClr val="accent1">
                              <a:lumMod val="60000"/>
                              <a:lumOff val="40000"/>
                            </a:schemeClr>
                          </a:solidFill>
                          <a:latin typeface="Calibri Light" panose="020F0302020204030204" pitchFamily="34" charset="0"/>
                          <a:cs typeface="Calibri Light" panose="020F0302020204030204" pitchFamily="34" charset="0"/>
                        </a:rPr>
                        <a:t>Lorem</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tc>
                  <a:txBody>
                    <a:bodyPr/>
                    <a:lstStyle/>
                    <a:p>
                      <a:pPr algn="ctr"/>
                      <a:r>
                        <a:rPr lang="de-DE" sz="900" b="0" i="0">
                          <a:solidFill>
                            <a:schemeClr val="accent1">
                              <a:lumMod val="60000"/>
                              <a:lumOff val="40000"/>
                            </a:schemeClr>
                          </a:solidFill>
                          <a:latin typeface="Calibri Light" panose="020F0302020204030204" pitchFamily="34" charset="0"/>
                          <a:cs typeface="Calibri Light" panose="020F0302020204030204" pitchFamily="34" charset="0"/>
                        </a:rPr>
                        <a:t>Lorem</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tc>
                  <a:txBody>
                    <a:bodyPr/>
                    <a:lstStyle/>
                    <a:p>
                      <a:pPr algn="ctr"/>
                      <a:r>
                        <a:rPr lang="de-DE" sz="900" b="0" i="0">
                          <a:solidFill>
                            <a:schemeClr val="accent1">
                              <a:lumMod val="60000"/>
                              <a:lumOff val="40000"/>
                            </a:schemeClr>
                          </a:solidFill>
                          <a:latin typeface="Calibri Light" panose="020F0302020204030204" pitchFamily="34" charset="0"/>
                          <a:cs typeface="Calibri Light" panose="020F0302020204030204" pitchFamily="34" charset="0"/>
                        </a:rPr>
                        <a:t>Lorem</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456893121"/>
                  </a:ext>
                </a:extLst>
              </a:tr>
              <a:tr h="358456">
                <a:tc>
                  <a:txBody>
                    <a:bodyPr/>
                    <a:lstStyle/>
                    <a:p>
                      <a:pPr algn="ctr"/>
                      <a:r>
                        <a:rPr lang="de-DE" sz="900" b="0" i="0">
                          <a:solidFill>
                            <a:schemeClr val="accent1">
                              <a:lumMod val="60000"/>
                              <a:lumOff val="40000"/>
                            </a:schemeClr>
                          </a:solidFill>
                          <a:latin typeface="Calibri Light" panose="020F0302020204030204" pitchFamily="34" charset="0"/>
                          <a:cs typeface="Calibri Light" panose="020F0302020204030204" pitchFamily="34" charset="0"/>
                        </a:rPr>
                        <a:t>Lorem</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de-DE" sz="900" b="0" i="0">
                          <a:solidFill>
                            <a:schemeClr val="accent1">
                              <a:lumMod val="60000"/>
                              <a:lumOff val="40000"/>
                            </a:schemeClr>
                          </a:solidFill>
                          <a:latin typeface="Calibri Light" panose="020F0302020204030204" pitchFamily="34" charset="0"/>
                          <a:cs typeface="Calibri Light" panose="020F0302020204030204" pitchFamily="34" charset="0"/>
                        </a:rPr>
                        <a:t>Lorem</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de-DE" sz="900" b="0" i="0">
                          <a:solidFill>
                            <a:schemeClr val="accent1">
                              <a:lumMod val="60000"/>
                              <a:lumOff val="40000"/>
                            </a:schemeClr>
                          </a:solidFill>
                          <a:latin typeface="Calibri Light" panose="020F0302020204030204" pitchFamily="34" charset="0"/>
                          <a:cs typeface="Calibri Light" panose="020F0302020204030204" pitchFamily="34" charset="0"/>
                        </a:rPr>
                        <a:t>Lorem</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de-DE" sz="900" b="0" i="0" dirty="0" err="1">
                          <a:solidFill>
                            <a:schemeClr val="accent1">
                              <a:lumMod val="60000"/>
                              <a:lumOff val="40000"/>
                            </a:schemeClr>
                          </a:solidFill>
                          <a:latin typeface="Calibri Light" panose="020F0302020204030204" pitchFamily="34" charset="0"/>
                          <a:cs typeface="Calibri Light" panose="020F0302020204030204" pitchFamily="34" charset="0"/>
                        </a:rPr>
                        <a:t>Lorem</a:t>
                      </a:r>
                      <a:endParaRPr lang="de-DE" sz="900" b="0" i="0" dirty="0">
                        <a:solidFill>
                          <a:schemeClr val="accent1">
                            <a:lumMod val="60000"/>
                            <a:lumOff val="40000"/>
                          </a:schemeClr>
                        </a:solidFill>
                        <a:latin typeface="Calibri Light" panose="020F0302020204030204" pitchFamily="34" charset="0"/>
                        <a:cs typeface="Calibri Light" panose="020F0302020204030204" pitchFamily="34" charset="0"/>
                      </a:endParaRP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62396665"/>
                  </a:ext>
                </a:extLst>
              </a:tr>
            </a:tbl>
          </a:graphicData>
        </a:graphic>
      </p:graphicFrame>
      <p:graphicFrame>
        <p:nvGraphicFramePr>
          <p:cNvPr id="7" name="Tabelle 17">
            <a:extLst>
              <a:ext uri="{FF2B5EF4-FFF2-40B4-BE49-F238E27FC236}">
                <a16:creationId xmlns:a16="http://schemas.microsoft.com/office/drawing/2014/main" id="{CEFE1F14-EF41-074B-8923-A56031B0E99A}"/>
              </a:ext>
            </a:extLst>
          </p:cNvPr>
          <p:cNvGraphicFramePr>
            <a:graphicFrameLocks noGrp="1"/>
          </p:cNvGraphicFramePr>
          <p:nvPr>
            <p:extLst>
              <p:ext uri="{D42A27DB-BD31-4B8C-83A1-F6EECF244321}">
                <p14:modId xmlns:p14="http://schemas.microsoft.com/office/powerpoint/2010/main" val="1737734475"/>
              </p:ext>
            </p:extLst>
          </p:nvPr>
        </p:nvGraphicFramePr>
        <p:xfrm>
          <a:off x="3870325" y="5742088"/>
          <a:ext cx="6192837" cy="1181481"/>
        </p:xfrm>
        <a:graphic>
          <a:graphicData uri="http://schemas.openxmlformats.org/drawingml/2006/table">
            <a:tbl>
              <a:tblPr firstRow="1" bandRow="1">
                <a:tableStyleId>{5C22544A-7EE6-4342-B048-85BDC9FD1C3A}</a:tableStyleId>
              </a:tblPr>
              <a:tblGrid>
                <a:gridCol w="2064279">
                  <a:extLst>
                    <a:ext uri="{9D8B030D-6E8A-4147-A177-3AD203B41FA5}">
                      <a16:colId xmlns:a16="http://schemas.microsoft.com/office/drawing/2014/main" val="1686096994"/>
                    </a:ext>
                  </a:extLst>
                </a:gridCol>
                <a:gridCol w="2064279">
                  <a:extLst>
                    <a:ext uri="{9D8B030D-6E8A-4147-A177-3AD203B41FA5}">
                      <a16:colId xmlns:a16="http://schemas.microsoft.com/office/drawing/2014/main" val="3885705230"/>
                    </a:ext>
                  </a:extLst>
                </a:gridCol>
                <a:gridCol w="2064279">
                  <a:extLst>
                    <a:ext uri="{9D8B030D-6E8A-4147-A177-3AD203B41FA5}">
                      <a16:colId xmlns:a16="http://schemas.microsoft.com/office/drawing/2014/main" val="228686733"/>
                    </a:ext>
                  </a:extLst>
                </a:gridCol>
              </a:tblGrid>
              <a:tr h="3541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de-DE" sz="900" dirty="0">
                          <a:solidFill>
                            <a:schemeClr val="accent1"/>
                          </a:solidFill>
                        </a:rPr>
                        <a:t>Lorem Ipsum</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de-DE" sz="900" dirty="0">
                          <a:solidFill>
                            <a:schemeClr val="accent1"/>
                          </a:solidFill>
                        </a:rPr>
                        <a:t>Lorem Ipsum</a:t>
                      </a:r>
                      <a:endParaRPr lang="de-DE" sz="900">
                        <a:solidFill>
                          <a:schemeClr val="accent1"/>
                        </a:solidFill>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de-DE" sz="900" dirty="0">
                          <a:solidFill>
                            <a:schemeClr val="accent1"/>
                          </a:solidFill>
                        </a:rPr>
                        <a:t>Lorem Ipsum</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solidFill>
                  </a:tcPr>
                </a:tc>
                <a:extLst>
                  <a:ext uri="{0D108BD9-81ED-4DB2-BD59-A6C34878D82A}">
                    <a16:rowId xmlns:a16="http://schemas.microsoft.com/office/drawing/2014/main" val="3998747557"/>
                  </a:ext>
                </a:extLst>
              </a:tr>
              <a:tr h="827339">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de-DE" sz="900" dirty="0">
                          <a:solidFill>
                            <a:schemeClr val="accent1"/>
                          </a:solidFill>
                          <a:latin typeface="Calibri Light" panose="020F0302020204030204" pitchFamily="34" charset="0"/>
                          <a:cs typeface="Calibri Light" panose="020F0302020204030204" pitchFamily="34" charset="0"/>
                        </a:rPr>
                        <a:t>Lorem ipsum dolor sit amet, consetetur sadipscing elitr, sed diam nonumy eirmod tempor invidunt. Lorem ipsum dolor sit amet, consetetur sadipscing elitr, sed diam nonumy eirmod.</a:t>
                      </a:r>
                      <a:endParaRPr lang="de-DE" sz="900" dirty="0">
                        <a:solidFill>
                          <a:schemeClr val="accent1"/>
                        </a:solidFill>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de-DE" sz="900" dirty="0">
                          <a:solidFill>
                            <a:schemeClr val="accent1"/>
                          </a:solidFill>
                          <a:latin typeface="Calibri Light" panose="020F0302020204030204" pitchFamily="34" charset="0"/>
                          <a:cs typeface="Calibri Light" panose="020F0302020204030204" pitchFamily="34" charset="0"/>
                        </a:rPr>
                        <a:t>Lorem ipsum dolor sit amet, consetetur sadipscing elitr, sed diam nonumy eirmod tempor invidunt. Lorem ipsum dolor sit amet, consetetur sadipscing elitr, sed diam nonumy eirmod.</a:t>
                      </a:r>
                      <a:endParaRPr lang="de-DE" sz="900" dirty="0">
                        <a:solidFill>
                          <a:schemeClr val="accent1"/>
                        </a:solidFill>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de-DE" sz="900" dirty="0">
                          <a:solidFill>
                            <a:schemeClr val="accent1"/>
                          </a:solidFill>
                          <a:latin typeface="Calibri Light" panose="020F0302020204030204" pitchFamily="34" charset="0"/>
                          <a:cs typeface="Calibri Light" panose="020F0302020204030204" pitchFamily="34" charset="0"/>
                        </a:rPr>
                        <a:t>Lorem ipsum dolor sit amet, consetetur sadipscing elitr, sed diam nonumy eirmod tempor invidunt. Lorem ipsum dolor sit amet, consetetur sadipscing elitr, sed diam nonumy eirmod.</a:t>
                      </a:r>
                      <a:endParaRPr lang="de-DE" sz="900" dirty="0">
                        <a:solidFill>
                          <a:schemeClr val="accent1"/>
                        </a:solidFill>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857758915"/>
                  </a:ext>
                </a:extLst>
              </a:tr>
            </a:tbl>
          </a:graphicData>
        </a:graphic>
      </p:graphicFrame>
      <p:graphicFrame>
        <p:nvGraphicFramePr>
          <p:cNvPr id="8" name="Tabelle 5">
            <a:extLst>
              <a:ext uri="{FF2B5EF4-FFF2-40B4-BE49-F238E27FC236}">
                <a16:creationId xmlns:a16="http://schemas.microsoft.com/office/drawing/2014/main" id="{C0C2B766-1F37-B445-93E3-4B3FC68B8DE4}"/>
              </a:ext>
            </a:extLst>
          </p:cNvPr>
          <p:cNvGraphicFramePr>
            <a:graphicFrameLocks noGrp="1"/>
          </p:cNvGraphicFramePr>
          <p:nvPr>
            <p:extLst>
              <p:ext uri="{D42A27DB-BD31-4B8C-83A1-F6EECF244321}">
                <p14:modId xmlns:p14="http://schemas.microsoft.com/office/powerpoint/2010/main" val="2626854106"/>
              </p:ext>
            </p:extLst>
          </p:nvPr>
        </p:nvGraphicFramePr>
        <p:xfrm>
          <a:off x="7110412" y="1366838"/>
          <a:ext cx="2952749" cy="4068756"/>
        </p:xfrm>
        <a:graphic>
          <a:graphicData uri="http://schemas.openxmlformats.org/drawingml/2006/table">
            <a:tbl>
              <a:tblPr firstRow="1" bandRow="1">
                <a:tableStyleId>{2D5ABB26-0587-4C30-8999-92F81FD0307C}</a:tableStyleId>
              </a:tblPr>
              <a:tblGrid>
                <a:gridCol w="2952749">
                  <a:extLst>
                    <a:ext uri="{9D8B030D-6E8A-4147-A177-3AD203B41FA5}">
                      <a16:colId xmlns:a16="http://schemas.microsoft.com/office/drawing/2014/main" val="3748045452"/>
                    </a:ext>
                  </a:extLst>
                </a:gridCol>
              </a:tblGrid>
              <a:tr h="339063">
                <a:tc>
                  <a:txBody>
                    <a:bodyPr/>
                    <a:lstStyle/>
                    <a:p>
                      <a:pPr algn="l"/>
                      <a:r>
                        <a:rPr lang="de-DE" sz="900" b="1" i="0" dirty="0">
                          <a:solidFill>
                            <a:schemeClr val="accent5">
                              <a:lumMod val="75000"/>
                            </a:schemeClr>
                          </a:solidFill>
                          <a:latin typeface="Calibri" panose="020F0502020204030204" pitchFamily="34" charset="0"/>
                          <a:cs typeface="Calibri" panose="020F0502020204030204" pitchFamily="34" charset="0"/>
                        </a:rPr>
                        <a:t>Lorem Ipsum</a:t>
                      </a:r>
                    </a:p>
                  </a:txBody>
                  <a:tcPr marL="36000" marR="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02219583"/>
                  </a:ext>
                </a:extLst>
              </a:tr>
              <a:tr h="339063">
                <a:tc>
                  <a:txBody>
                    <a:bodyPr/>
                    <a:lstStyle/>
                    <a:p>
                      <a:pPr algn="l"/>
                      <a:r>
                        <a:rPr lang="de-DE" sz="900" b="0" i="0" dirty="0">
                          <a:solidFill>
                            <a:schemeClr val="accent5">
                              <a:lumMod val="75000"/>
                            </a:schemeClr>
                          </a:solidFill>
                          <a:latin typeface="Calibri Light" panose="020F0302020204030204" pitchFamily="34" charset="0"/>
                          <a:cs typeface="Calibri Light" panose="020F0302020204030204" pitchFamily="34" charset="0"/>
                        </a:rPr>
                        <a:t>Lorem Ipsum</a:t>
                      </a:r>
                    </a:p>
                  </a:txBody>
                  <a:tcPr marL="36000" marR="0" marT="0" marB="0" anchor="ctr">
                    <a:lnL>
                      <a:noFill/>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6744642"/>
                  </a:ext>
                </a:extLst>
              </a:tr>
              <a:tr h="339063">
                <a:tc>
                  <a:txBody>
                    <a:bodyPr/>
                    <a:lstStyle/>
                    <a:p>
                      <a:pPr algn="l"/>
                      <a:r>
                        <a:rPr lang="de-DE" sz="900" b="0" i="0" dirty="0">
                          <a:solidFill>
                            <a:schemeClr val="accent5">
                              <a:lumMod val="75000"/>
                            </a:schemeClr>
                          </a:solidFill>
                          <a:latin typeface="Calibri Light" panose="020F0302020204030204" pitchFamily="34" charset="0"/>
                          <a:cs typeface="Calibri Light" panose="020F0302020204030204" pitchFamily="34" charset="0"/>
                        </a:rPr>
                        <a:t>Lorem Ipsum</a:t>
                      </a:r>
                    </a:p>
                  </a:txBody>
                  <a:tcPr marL="36000" marR="0" marT="0" marB="0" anchor="ctr">
                    <a:lnL>
                      <a:noFill/>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6595838"/>
                  </a:ext>
                </a:extLst>
              </a:tr>
              <a:tr h="339063">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de-DE" sz="900" b="0" i="0" dirty="0">
                          <a:solidFill>
                            <a:schemeClr val="accent5">
                              <a:lumMod val="75000"/>
                            </a:schemeClr>
                          </a:solidFill>
                          <a:latin typeface="Calibri Light" panose="020F0302020204030204" pitchFamily="34" charset="0"/>
                          <a:cs typeface="Calibri Light" panose="020F0302020204030204" pitchFamily="34" charset="0"/>
                        </a:rPr>
                        <a:t>Lorem Ipsum</a:t>
                      </a:r>
                    </a:p>
                  </a:txBody>
                  <a:tcPr marL="36000" marR="0" marT="0" marB="0" anchor="ctr">
                    <a:lnL>
                      <a:noFill/>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75907693"/>
                  </a:ext>
                </a:extLst>
              </a:tr>
              <a:tr h="339063">
                <a:tc>
                  <a:txBody>
                    <a:bodyPr/>
                    <a:lstStyle/>
                    <a:p>
                      <a:pPr algn="l"/>
                      <a:r>
                        <a:rPr lang="de-DE" sz="900" b="1" i="0" dirty="0">
                          <a:solidFill>
                            <a:schemeClr val="accent5">
                              <a:lumMod val="75000"/>
                            </a:schemeClr>
                          </a:solidFill>
                          <a:latin typeface="Calibri" panose="020F0502020204030204" pitchFamily="34" charset="0"/>
                          <a:cs typeface="Calibri" panose="020F0502020204030204" pitchFamily="34" charset="0"/>
                        </a:rPr>
                        <a:t>Lorem Ipsum</a:t>
                      </a:r>
                    </a:p>
                  </a:txBody>
                  <a:tcPr marL="36000" marR="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211787670"/>
                  </a:ext>
                </a:extLst>
              </a:tr>
              <a:tr h="339063">
                <a:tc>
                  <a:txBody>
                    <a:bodyPr/>
                    <a:lstStyle/>
                    <a:p>
                      <a:pPr algn="l"/>
                      <a:r>
                        <a:rPr lang="de-DE" sz="900" b="0" i="0" dirty="0">
                          <a:solidFill>
                            <a:schemeClr val="accent5">
                              <a:lumMod val="75000"/>
                            </a:schemeClr>
                          </a:solidFill>
                          <a:latin typeface="Calibri Light" panose="020F0302020204030204" pitchFamily="34" charset="0"/>
                          <a:cs typeface="Calibri Light" panose="020F0302020204030204" pitchFamily="34" charset="0"/>
                        </a:rPr>
                        <a:t>Lorem Ipsum</a:t>
                      </a:r>
                    </a:p>
                  </a:txBody>
                  <a:tcPr marL="36000" marR="0" marT="0" marB="0" anchor="ctr">
                    <a:lnL>
                      <a:noFill/>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3468981"/>
                  </a:ext>
                </a:extLst>
              </a:tr>
              <a:tr h="339063">
                <a:tc>
                  <a:txBody>
                    <a:bodyPr/>
                    <a:lstStyle/>
                    <a:p>
                      <a:pPr algn="l"/>
                      <a:r>
                        <a:rPr lang="de-DE" sz="900" b="0" i="0" dirty="0">
                          <a:solidFill>
                            <a:schemeClr val="accent5">
                              <a:lumMod val="75000"/>
                            </a:schemeClr>
                          </a:solidFill>
                          <a:latin typeface="Calibri Light" panose="020F0302020204030204" pitchFamily="34" charset="0"/>
                          <a:cs typeface="Calibri Light" panose="020F0302020204030204" pitchFamily="34" charset="0"/>
                        </a:rPr>
                        <a:t>Lorem Ipsum</a:t>
                      </a:r>
                    </a:p>
                  </a:txBody>
                  <a:tcPr marL="36000" marR="0" marT="0" marB="0" anchor="ctr">
                    <a:lnL>
                      <a:noFill/>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2146976"/>
                  </a:ext>
                </a:extLst>
              </a:tr>
              <a:tr h="339063">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de-DE" sz="900" b="0" i="0" dirty="0">
                          <a:solidFill>
                            <a:schemeClr val="accent5">
                              <a:lumMod val="75000"/>
                            </a:schemeClr>
                          </a:solidFill>
                          <a:latin typeface="Calibri Light" panose="020F0302020204030204" pitchFamily="34" charset="0"/>
                          <a:cs typeface="Calibri Light" panose="020F0302020204030204" pitchFamily="34" charset="0"/>
                        </a:rPr>
                        <a:t>Lorem Ipsum</a:t>
                      </a:r>
                    </a:p>
                  </a:txBody>
                  <a:tcPr marL="36000" marR="0" marT="0" marB="0" anchor="ctr">
                    <a:lnL>
                      <a:noFill/>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0713450"/>
                  </a:ext>
                </a:extLst>
              </a:tr>
              <a:tr h="339063">
                <a:tc>
                  <a:txBody>
                    <a:bodyPr/>
                    <a:lstStyle/>
                    <a:p>
                      <a:pPr algn="l"/>
                      <a:r>
                        <a:rPr lang="de-DE" sz="900" b="1" i="0" dirty="0">
                          <a:solidFill>
                            <a:schemeClr val="accent5">
                              <a:lumMod val="75000"/>
                            </a:schemeClr>
                          </a:solidFill>
                          <a:latin typeface="Calibri" panose="020F0502020204030204" pitchFamily="34" charset="0"/>
                          <a:cs typeface="Calibri" panose="020F0502020204030204" pitchFamily="34" charset="0"/>
                        </a:rPr>
                        <a:t>Lorem Ipsum</a:t>
                      </a:r>
                    </a:p>
                  </a:txBody>
                  <a:tcPr marL="36000" marR="0" marT="0" marB="0" anchor="ctr">
                    <a:lnL w="6350" cap="flat" cmpd="sng" algn="ctr">
                      <a:solidFill>
                        <a:schemeClr val="accent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488251115"/>
                  </a:ext>
                </a:extLst>
              </a:tr>
              <a:tr h="339063">
                <a:tc>
                  <a:txBody>
                    <a:bodyPr/>
                    <a:lstStyle/>
                    <a:p>
                      <a:pPr algn="l"/>
                      <a:r>
                        <a:rPr lang="de-DE" sz="900" b="0" i="0" dirty="0">
                          <a:solidFill>
                            <a:schemeClr val="accent5">
                              <a:lumMod val="75000"/>
                            </a:schemeClr>
                          </a:solidFill>
                          <a:latin typeface="Calibri Light" panose="020F0302020204030204" pitchFamily="34" charset="0"/>
                          <a:cs typeface="Calibri Light" panose="020F0302020204030204" pitchFamily="34" charset="0"/>
                        </a:rPr>
                        <a:t>Lorem Ipsum</a:t>
                      </a:r>
                    </a:p>
                  </a:txBody>
                  <a:tcPr marL="36000" marR="0" marT="0" marB="0" anchor="ctr">
                    <a:lnL>
                      <a:noFill/>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9136804"/>
                  </a:ext>
                </a:extLst>
              </a:tr>
              <a:tr h="339063">
                <a:tc>
                  <a:txBody>
                    <a:bodyPr/>
                    <a:lstStyle/>
                    <a:p>
                      <a:pPr algn="l"/>
                      <a:r>
                        <a:rPr lang="de-DE" sz="900" b="0" i="0" dirty="0">
                          <a:solidFill>
                            <a:schemeClr val="accent5">
                              <a:lumMod val="75000"/>
                            </a:schemeClr>
                          </a:solidFill>
                          <a:latin typeface="Calibri Light" panose="020F0302020204030204" pitchFamily="34" charset="0"/>
                          <a:cs typeface="Calibri Light" panose="020F0302020204030204" pitchFamily="34" charset="0"/>
                        </a:rPr>
                        <a:t>Lorem Ipsum</a:t>
                      </a:r>
                    </a:p>
                  </a:txBody>
                  <a:tcPr marL="36000" marR="0" marT="0" marB="0" anchor="ctr">
                    <a:lnL>
                      <a:noFill/>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w="635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0989213"/>
                  </a:ext>
                </a:extLst>
              </a:tr>
              <a:tr h="339063">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de-DE" sz="900" b="0" i="0" dirty="0">
                          <a:solidFill>
                            <a:schemeClr val="accent5">
                              <a:lumMod val="75000"/>
                            </a:schemeClr>
                          </a:solidFill>
                          <a:latin typeface="Calibri Light" panose="020F0302020204030204" pitchFamily="34" charset="0"/>
                          <a:cs typeface="Calibri Light" panose="020F0302020204030204" pitchFamily="34" charset="0"/>
                        </a:rPr>
                        <a:t>Lorem Ipsum</a:t>
                      </a:r>
                    </a:p>
                  </a:txBody>
                  <a:tcPr marL="36000" marR="0" marT="0" marB="0" anchor="ctr">
                    <a:lnL>
                      <a:noFill/>
                    </a:lnL>
                    <a:lnR w="6350" cap="flat" cmpd="sng" algn="ctr">
                      <a:noFill/>
                      <a:prstDash val="solid"/>
                      <a:round/>
                      <a:headEnd type="none" w="med" len="med"/>
                      <a:tailEnd type="none" w="med" len="med"/>
                    </a:lnR>
                    <a:lnT w="6350" cap="flat" cmpd="sng" algn="ctr">
                      <a:solidFill>
                        <a:schemeClr val="accent5">
                          <a:lumMod val="50000"/>
                        </a:schemeClr>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553932722"/>
                  </a:ext>
                </a:extLst>
              </a:tr>
            </a:tbl>
          </a:graphicData>
        </a:graphic>
      </p:graphicFrame>
      <p:sp>
        <p:nvSpPr>
          <p:cNvPr id="9" name="Inhaltsplatzhalter 2">
            <a:extLst>
              <a:ext uri="{FF2B5EF4-FFF2-40B4-BE49-F238E27FC236}">
                <a16:creationId xmlns:a16="http://schemas.microsoft.com/office/drawing/2014/main" id="{806E934E-7536-7542-8142-55E2423D9922}"/>
              </a:ext>
            </a:extLst>
          </p:cNvPr>
          <p:cNvSpPr txBox="1">
            <a:spLocks/>
          </p:cNvSpPr>
          <p:nvPr/>
        </p:nvSpPr>
        <p:spPr>
          <a:xfrm>
            <a:off x="628649" y="5752232"/>
            <a:ext cx="2544831" cy="424732"/>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r>
              <a:rPr lang="de-DE" dirty="0">
                <a:solidFill>
                  <a:schemeClr val="tx2"/>
                </a:solidFill>
              </a:rPr>
              <a:t>Tabellenbeschriftung: Lorem ipsum dolor sit amet, consetetur sadipscing elitr, sed diam nonumy eirmod tempor invidunt ut labore et dolore magna aliquyam erat, sed diam voluptua. At vero eos et accusam et justo duo dolores et ea rebum.</a:t>
            </a:r>
          </a:p>
        </p:txBody>
      </p:sp>
    </p:spTree>
    <p:extLst>
      <p:ext uri="{BB962C8B-B14F-4D97-AF65-F5344CB8AC3E}">
        <p14:creationId xmlns:p14="http://schemas.microsoft.com/office/powerpoint/2010/main" val="2574404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D84B1B-AB4B-B848-A115-72302B34AA27}"/>
              </a:ext>
            </a:extLst>
          </p:cNvPr>
          <p:cNvSpPr>
            <a:spLocks noGrp="1"/>
          </p:cNvSpPr>
          <p:nvPr>
            <p:ph type="title"/>
          </p:nvPr>
        </p:nvSpPr>
        <p:spPr/>
        <p:txBody>
          <a:bodyPr/>
          <a:lstStyle/>
          <a:p>
            <a:r>
              <a:rPr lang="de-DE" b="1"/>
              <a:t>Diagramme</a:t>
            </a:r>
          </a:p>
        </p:txBody>
      </p:sp>
      <p:sp>
        <p:nvSpPr>
          <p:cNvPr id="3" name="Foliennummernplatzhalter 2">
            <a:extLst>
              <a:ext uri="{FF2B5EF4-FFF2-40B4-BE49-F238E27FC236}">
                <a16:creationId xmlns:a16="http://schemas.microsoft.com/office/drawing/2014/main" id="{A9CC228E-0247-C447-967B-4FCFD621366C}"/>
              </a:ext>
            </a:extLst>
          </p:cNvPr>
          <p:cNvSpPr>
            <a:spLocks noGrp="1"/>
          </p:cNvSpPr>
          <p:nvPr>
            <p:ph type="sldNum" sz="quarter" idx="12"/>
          </p:nvPr>
        </p:nvSpPr>
        <p:spPr/>
        <p:txBody>
          <a:bodyPr/>
          <a:lstStyle/>
          <a:p>
            <a:fld id="{BA6FFAF3-5CE7-1E4A-B297-9EAF17666F00}" type="slidenum">
              <a:rPr lang="de-DE" smtClean="0"/>
              <a:t>33</a:t>
            </a:fld>
            <a:endParaRPr lang="de-DE" dirty="0"/>
          </a:p>
        </p:txBody>
      </p:sp>
      <p:graphicFrame>
        <p:nvGraphicFramePr>
          <p:cNvPr id="6" name="Diagramm 5">
            <a:extLst>
              <a:ext uri="{FF2B5EF4-FFF2-40B4-BE49-F238E27FC236}">
                <a16:creationId xmlns:a16="http://schemas.microsoft.com/office/drawing/2014/main" id="{9AE7E82A-214B-A846-B0C5-410BBD5579EC}"/>
              </a:ext>
            </a:extLst>
          </p:cNvPr>
          <p:cNvGraphicFramePr/>
          <p:nvPr>
            <p:extLst>
              <p:ext uri="{D42A27DB-BD31-4B8C-83A1-F6EECF244321}">
                <p14:modId xmlns:p14="http://schemas.microsoft.com/office/powerpoint/2010/main" val="1384150226"/>
              </p:ext>
            </p:extLst>
          </p:nvPr>
        </p:nvGraphicFramePr>
        <p:xfrm>
          <a:off x="628650" y="1568439"/>
          <a:ext cx="4573587" cy="266488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Inhaltsplatzhalter 6">
            <a:extLst>
              <a:ext uri="{FF2B5EF4-FFF2-40B4-BE49-F238E27FC236}">
                <a16:creationId xmlns:a16="http://schemas.microsoft.com/office/drawing/2014/main" id="{1A4615E1-038E-4D42-9DDA-EBFEC60B9BBA}"/>
              </a:ext>
            </a:extLst>
          </p:cNvPr>
          <p:cNvGraphicFramePr>
            <a:graphicFrameLocks/>
          </p:cNvGraphicFramePr>
          <p:nvPr>
            <p:extLst>
              <p:ext uri="{D42A27DB-BD31-4B8C-83A1-F6EECF244321}">
                <p14:modId xmlns:p14="http://schemas.microsoft.com/office/powerpoint/2010/main" val="2409760299"/>
              </p:ext>
            </p:extLst>
          </p:nvPr>
        </p:nvGraphicFramePr>
        <p:xfrm>
          <a:off x="4169219" y="4739425"/>
          <a:ext cx="2353373" cy="2275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m 8">
            <a:extLst>
              <a:ext uri="{FF2B5EF4-FFF2-40B4-BE49-F238E27FC236}">
                <a16:creationId xmlns:a16="http://schemas.microsoft.com/office/drawing/2014/main" id="{3B98BE1A-7246-9A42-934E-2314A81E4792}"/>
              </a:ext>
            </a:extLst>
          </p:cNvPr>
          <p:cNvGraphicFramePr/>
          <p:nvPr>
            <p:extLst>
              <p:ext uri="{D42A27DB-BD31-4B8C-83A1-F6EECF244321}">
                <p14:modId xmlns:p14="http://schemas.microsoft.com/office/powerpoint/2010/main" val="113122324"/>
              </p:ext>
            </p:extLst>
          </p:nvPr>
        </p:nvGraphicFramePr>
        <p:xfrm>
          <a:off x="7511846" y="3306203"/>
          <a:ext cx="2246423" cy="253886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m 9">
            <a:extLst>
              <a:ext uri="{FF2B5EF4-FFF2-40B4-BE49-F238E27FC236}">
                <a16:creationId xmlns:a16="http://schemas.microsoft.com/office/drawing/2014/main" id="{3A895243-1D92-694D-BB80-E9B7AAB6CE2E}"/>
              </a:ext>
            </a:extLst>
          </p:cNvPr>
          <p:cNvGraphicFramePr/>
          <p:nvPr>
            <p:extLst>
              <p:ext uri="{D42A27DB-BD31-4B8C-83A1-F6EECF244321}">
                <p14:modId xmlns:p14="http://schemas.microsoft.com/office/powerpoint/2010/main" val="2848826879"/>
              </p:ext>
            </p:extLst>
          </p:nvPr>
        </p:nvGraphicFramePr>
        <p:xfrm>
          <a:off x="7206955" y="6520865"/>
          <a:ext cx="2856207" cy="39111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1" name="Inhaltsplatzhalter 2">
            <a:extLst>
              <a:ext uri="{FF2B5EF4-FFF2-40B4-BE49-F238E27FC236}">
                <a16:creationId xmlns:a16="http://schemas.microsoft.com/office/drawing/2014/main" id="{1CEC3806-5987-E54C-AB00-5ED921B42C91}"/>
              </a:ext>
            </a:extLst>
          </p:cNvPr>
          <p:cNvSpPr txBox="1">
            <a:spLocks/>
          </p:cNvSpPr>
          <p:nvPr/>
        </p:nvSpPr>
        <p:spPr>
          <a:xfrm>
            <a:off x="718332" y="4575638"/>
            <a:ext cx="2544831" cy="424732"/>
          </a:xfrm>
          <a:prstGeom prst="rect">
            <a:avLst/>
          </a:prstGeom>
        </p:spPr>
        <p:txBody>
          <a:bodyPr wrap="square">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r>
              <a:rPr lang="de-DE" dirty="0">
                <a:solidFill>
                  <a:schemeClr val="tx2"/>
                </a:solidFill>
              </a:rPr>
              <a:t>Diagrambeschriftung: Lorem ipsum dolor sit amet, consetetur sadipscing elitr, sed diam nonumy eirmod tempor invidunt ut labore et dolore magna aliquyam erat, sed diam voluptua. At vero eos et accusam et justo duo dolores et ea rebum.</a:t>
            </a:r>
          </a:p>
        </p:txBody>
      </p:sp>
      <p:graphicFrame>
        <p:nvGraphicFramePr>
          <p:cNvPr id="13" name="Diagramm 12">
            <a:extLst>
              <a:ext uri="{FF2B5EF4-FFF2-40B4-BE49-F238E27FC236}">
                <a16:creationId xmlns:a16="http://schemas.microsoft.com/office/drawing/2014/main" id="{46255AD8-2D03-7F49-963E-DB282769FD37}"/>
              </a:ext>
            </a:extLst>
          </p:cNvPr>
          <p:cNvGraphicFramePr>
            <a:graphicFrameLocks noChangeAspect="1"/>
          </p:cNvGraphicFramePr>
          <p:nvPr>
            <p:extLst>
              <p:ext uri="{D42A27DB-BD31-4B8C-83A1-F6EECF244321}">
                <p14:modId xmlns:p14="http://schemas.microsoft.com/office/powerpoint/2010/main" val="1447897576"/>
              </p:ext>
            </p:extLst>
          </p:nvPr>
        </p:nvGraphicFramePr>
        <p:xfrm>
          <a:off x="6694128" y="413227"/>
          <a:ext cx="3497234" cy="3603305"/>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4" name="Diagramm 13">
            <a:extLst>
              <a:ext uri="{FF2B5EF4-FFF2-40B4-BE49-F238E27FC236}">
                <a16:creationId xmlns:a16="http://schemas.microsoft.com/office/drawing/2014/main" id="{54ADDDF3-910B-7F43-845F-51C8251994FE}"/>
              </a:ext>
            </a:extLst>
          </p:cNvPr>
          <p:cNvGraphicFramePr/>
          <p:nvPr>
            <p:extLst>
              <p:ext uri="{D42A27DB-BD31-4B8C-83A1-F6EECF244321}">
                <p14:modId xmlns:p14="http://schemas.microsoft.com/office/powerpoint/2010/main" val="2552759981"/>
              </p:ext>
            </p:extLst>
          </p:nvPr>
        </p:nvGraphicFramePr>
        <p:xfrm>
          <a:off x="237722" y="4442007"/>
          <a:ext cx="3776890" cy="2672625"/>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Tree>
    <p:extLst>
      <p:ext uri="{BB962C8B-B14F-4D97-AF65-F5344CB8AC3E}">
        <p14:creationId xmlns:p14="http://schemas.microsoft.com/office/powerpoint/2010/main" val="2852642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AD7BA6EC-F93C-7144-9853-B99AF5BC2AAE}"/>
              </a:ext>
            </a:extLst>
          </p:cNvPr>
          <p:cNvSpPr>
            <a:spLocks noGrp="1"/>
          </p:cNvSpPr>
          <p:nvPr>
            <p:ph type="title"/>
          </p:nvPr>
        </p:nvSpPr>
        <p:spPr/>
        <p:txBody>
          <a:bodyPr/>
          <a:lstStyle/>
          <a:p>
            <a:r>
              <a:rPr lang="de-DE" b="1"/>
              <a:t>Logos</a:t>
            </a:r>
          </a:p>
        </p:txBody>
      </p:sp>
      <p:sp>
        <p:nvSpPr>
          <p:cNvPr id="15" name="Foliennummernplatzhalter 14">
            <a:extLst>
              <a:ext uri="{FF2B5EF4-FFF2-40B4-BE49-F238E27FC236}">
                <a16:creationId xmlns:a16="http://schemas.microsoft.com/office/drawing/2014/main" id="{EABA0AC7-6D66-B74D-AD7B-474E63253298}"/>
              </a:ext>
            </a:extLst>
          </p:cNvPr>
          <p:cNvSpPr>
            <a:spLocks noGrp="1"/>
          </p:cNvSpPr>
          <p:nvPr>
            <p:ph type="sldNum" sz="quarter" idx="12"/>
          </p:nvPr>
        </p:nvSpPr>
        <p:spPr/>
        <p:txBody>
          <a:bodyPr/>
          <a:lstStyle/>
          <a:p>
            <a:fld id="{BA6FFAF3-5CE7-1E4A-B297-9EAF17666F00}" type="slidenum">
              <a:rPr lang="de-DE" smtClean="0"/>
              <a:t>34</a:t>
            </a:fld>
            <a:endParaRPr lang="de-DE"/>
          </a:p>
        </p:txBody>
      </p:sp>
      <p:pic>
        <p:nvPicPr>
          <p:cNvPr id="16" name="Grafik 15">
            <a:extLst>
              <a:ext uri="{FF2B5EF4-FFF2-40B4-BE49-F238E27FC236}">
                <a16:creationId xmlns:a16="http://schemas.microsoft.com/office/drawing/2014/main" id="{FD1B2BDB-DC63-1649-820C-7C1DD2ADE6CE}"/>
              </a:ext>
            </a:extLst>
          </p:cNvPr>
          <p:cNvPicPr>
            <a:picLocks noChangeAspect="1"/>
          </p:cNvPicPr>
          <p:nvPr/>
        </p:nvPicPr>
        <p:blipFill>
          <a:blip r:embed="rId2"/>
          <a:stretch>
            <a:fillRect/>
          </a:stretch>
        </p:blipFill>
        <p:spPr>
          <a:xfrm>
            <a:off x="4579693" y="4438121"/>
            <a:ext cx="1243500" cy="253698"/>
          </a:xfrm>
          <a:prstGeom prst="rect">
            <a:avLst/>
          </a:prstGeom>
        </p:spPr>
      </p:pic>
      <p:pic>
        <p:nvPicPr>
          <p:cNvPr id="17" name="Grafik 16">
            <a:extLst>
              <a:ext uri="{FF2B5EF4-FFF2-40B4-BE49-F238E27FC236}">
                <a16:creationId xmlns:a16="http://schemas.microsoft.com/office/drawing/2014/main" id="{7ABBED08-D174-6346-B914-7CD5CD871F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70534" y="4367327"/>
            <a:ext cx="395287" cy="395287"/>
          </a:xfrm>
          <a:prstGeom prst="rect">
            <a:avLst/>
          </a:prstGeom>
        </p:spPr>
      </p:pic>
      <p:pic>
        <p:nvPicPr>
          <p:cNvPr id="20" name="Grafik 19">
            <a:extLst>
              <a:ext uri="{FF2B5EF4-FFF2-40B4-BE49-F238E27FC236}">
                <a16:creationId xmlns:a16="http://schemas.microsoft.com/office/drawing/2014/main" id="{C39D3D09-3F8C-A347-B3BE-4561CEA0F6F2}"/>
              </a:ext>
            </a:extLst>
          </p:cNvPr>
          <p:cNvPicPr>
            <a:picLocks noChangeAspect="1"/>
          </p:cNvPicPr>
          <p:nvPr/>
        </p:nvPicPr>
        <p:blipFill>
          <a:blip r:embed="rId5"/>
          <a:stretch>
            <a:fillRect/>
          </a:stretch>
        </p:blipFill>
        <p:spPr>
          <a:xfrm>
            <a:off x="3869530" y="2273579"/>
            <a:ext cx="2952750" cy="498196"/>
          </a:xfrm>
          <a:prstGeom prst="rect">
            <a:avLst/>
          </a:prstGeom>
        </p:spPr>
      </p:pic>
      <p:pic>
        <p:nvPicPr>
          <p:cNvPr id="24" name="Grafik 23">
            <a:extLst>
              <a:ext uri="{FF2B5EF4-FFF2-40B4-BE49-F238E27FC236}">
                <a16:creationId xmlns:a16="http://schemas.microsoft.com/office/drawing/2014/main" id="{DA36D0DF-0124-B344-BF23-8ED75DA86B17}"/>
              </a:ext>
            </a:extLst>
          </p:cNvPr>
          <p:cNvPicPr>
            <a:picLocks noChangeAspect="1"/>
          </p:cNvPicPr>
          <p:nvPr/>
        </p:nvPicPr>
        <p:blipFill>
          <a:blip r:embed="rId6"/>
          <a:stretch>
            <a:fillRect/>
          </a:stretch>
        </p:blipFill>
        <p:spPr>
          <a:xfrm>
            <a:off x="3869111" y="5598631"/>
            <a:ext cx="1332332" cy="657040"/>
          </a:xfrm>
          <a:prstGeom prst="rect">
            <a:avLst/>
          </a:prstGeom>
        </p:spPr>
      </p:pic>
      <p:pic>
        <p:nvPicPr>
          <p:cNvPr id="25" name="Grafik 24">
            <a:extLst>
              <a:ext uri="{FF2B5EF4-FFF2-40B4-BE49-F238E27FC236}">
                <a16:creationId xmlns:a16="http://schemas.microsoft.com/office/drawing/2014/main" id="{2C012713-CC44-5043-859C-E2741525D4B4}"/>
              </a:ext>
            </a:extLst>
          </p:cNvPr>
          <p:cNvPicPr>
            <a:picLocks noChangeAspect="1"/>
          </p:cNvPicPr>
          <p:nvPr/>
        </p:nvPicPr>
        <p:blipFill>
          <a:blip r:embed="rId7"/>
          <a:stretch>
            <a:fillRect/>
          </a:stretch>
        </p:blipFill>
        <p:spPr>
          <a:xfrm>
            <a:off x="3869532" y="3607792"/>
            <a:ext cx="2952748" cy="532705"/>
          </a:xfrm>
          <a:prstGeom prst="rect">
            <a:avLst/>
          </a:prstGeom>
        </p:spPr>
      </p:pic>
    </p:spTree>
    <p:extLst>
      <p:ext uri="{BB962C8B-B14F-4D97-AF65-F5344CB8AC3E}">
        <p14:creationId xmlns:p14="http://schemas.microsoft.com/office/powerpoint/2010/main" val="2058998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B2190A86-59BE-B14E-AF6F-1BC4F58E7812}"/>
              </a:ext>
            </a:extLst>
          </p:cNvPr>
          <p:cNvSpPr>
            <a:spLocks noGrp="1"/>
          </p:cNvSpPr>
          <p:nvPr>
            <p:ph type="sldNum" sz="quarter" idx="12"/>
          </p:nvPr>
        </p:nvSpPr>
        <p:spPr/>
        <p:txBody>
          <a:bodyPr/>
          <a:lstStyle/>
          <a:p>
            <a:fld id="{BA6FFAF3-5CE7-1E4A-B297-9EAF17666F00}" type="slidenum">
              <a:rPr lang="de-DE" smtClean="0"/>
              <a:t>3</a:t>
            </a:fld>
            <a:endParaRPr lang="de-DE" dirty="0"/>
          </a:p>
        </p:txBody>
      </p:sp>
      <p:sp>
        <p:nvSpPr>
          <p:cNvPr id="21" name="Oval 20">
            <a:extLst>
              <a:ext uri="{FF2B5EF4-FFF2-40B4-BE49-F238E27FC236}">
                <a16:creationId xmlns:a16="http://schemas.microsoft.com/office/drawing/2014/main" id="{34519D63-60CD-844F-93B1-73F7B44B56DE}"/>
              </a:ext>
            </a:extLst>
          </p:cNvPr>
          <p:cNvSpPr/>
          <p:nvPr/>
        </p:nvSpPr>
        <p:spPr>
          <a:xfrm>
            <a:off x="-2606740" y="-3041681"/>
            <a:ext cx="7953440" cy="7953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itel 1">
            <a:extLst>
              <a:ext uri="{FF2B5EF4-FFF2-40B4-BE49-F238E27FC236}">
                <a16:creationId xmlns:a16="http://schemas.microsoft.com/office/drawing/2014/main" id="{FF30ECB4-8D65-C04C-90B3-7C691989CD78}"/>
              </a:ext>
            </a:extLst>
          </p:cNvPr>
          <p:cNvSpPr>
            <a:spLocks noGrp="1"/>
          </p:cNvSpPr>
          <p:nvPr>
            <p:ph type="title"/>
          </p:nvPr>
        </p:nvSpPr>
        <p:spPr>
          <a:xfrm>
            <a:off x="1962150" y="503239"/>
            <a:ext cx="3240088" cy="863600"/>
          </a:xfrm>
        </p:spPr>
        <p:txBody>
          <a:bodyPr/>
          <a:lstStyle/>
          <a:p>
            <a:r>
              <a:rPr lang="de-DE" dirty="0"/>
              <a:t>Modulübersicht </a:t>
            </a:r>
            <a:br>
              <a:rPr lang="de-DE" dirty="0"/>
            </a:br>
            <a:r>
              <a:rPr lang="de-DE" dirty="0"/>
              <a:t>&amp; Lernziele</a:t>
            </a:r>
          </a:p>
        </p:txBody>
      </p:sp>
      <p:sp>
        <p:nvSpPr>
          <p:cNvPr id="24" name="Inhaltsplatzhalter 2">
            <a:extLst>
              <a:ext uri="{FF2B5EF4-FFF2-40B4-BE49-F238E27FC236}">
                <a16:creationId xmlns:a16="http://schemas.microsoft.com/office/drawing/2014/main" id="{D0607602-72FE-AE4C-AF10-08552FC997CB}"/>
              </a:ext>
            </a:extLst>
          </p:cNvPr>
          <p:cNvSpPr txBox="1">
            <a:spLocks/>
          </p:cNvSpPr>
          <p:nvPr/>
        </p:nvSpPr>
        <p:spPr>
          <a:xfrm>
            <a:off x="628649" y="1366838"/>
            <a:ext cx="4298485" cy="689589"/>
          </a:xfrm>
          <a:prstGeom prst="rect">
            <a:avLst/>
          </a:prstGeom>
        </p:spPr>
        <p:txBody>
          <a:bodyPr wrap="square" tIns="18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500" dirty="0"/>
              <a:t>In diesem Modul lernen Sie die grundlegenden Begriffe sowie Beispiele aus der Praxis kennen.</a:t>
            </a:r>
          </a:p>
        </p:txBody>
      </p:sp>
      <p:sp>
        <p:nvSpPr>
          <p:cNvPr id="25" name="Rechteck 24">
            <a:extLst>
              <a:ext uri="{FF2B5EF4-FFF2-40B4-BE49-F238E27FC236}">
                <a16:creationId xmlns:a16="http://schemas.microsoft.com/office/drawing/2014/main" id="{9D572B6B-AA78-6F44-9F82-1FD3092EE4E6}"/>
              </a:ext>
            </a:extLst>
          </p:cNvPr>
          <p:cNvSpPr/>
          <p:nvPr/>
        </p:nvSpPr>
        <p:spPr>
          <a:xfrm>
            <a:off x="640687" y="2946687"/>
            <a:ext cx="3933518" cy="3965288"/>
          </a:xfrm>
          <a:prstGeom prst="rect">
            <a:avLst/>
          </a:prstGeom>
          <a:solidFill>
            <a:schemeClr val="bg1"/>
          </a:solidFill>
          <a:ln w="6350">
            <a:solidFill>
              <a:schemeClr val="tx1"/>
            </a:solidFill>
          </a:ln>
          <a:effectLst>
            <a:outerShdw dist="63500" dir="2700000" algn="tl" rotWithShape="0">
              <a:schemeClr val="bg1">
                <a:lumMod val="85000"/>
              </a:schemeClr>
            </a:outerShdw>
          </a:effectLst>
        </p:spPr>
        <p:txBody>
          <a:bodyPr wrap="square" lIns="144000" tIns="125999" rIns="90000" bIns="90000">
            <a:spAutoFit/>
          </a:bodyPr>
          <a:lstStyle/>
          <a:p>
            <a:pPr defTabSz="1007943">
              <a:spcBef>
                <a:spcPts val="1200"/>
              </a:spcBef>
            </a:pPr>
            <a:r>
              <a:rPr lang="de-DE" sz="1250" b="1" dirty="0">
                <a:latin typeface="Calibri" panose="020F0502020204030204" pitchFamily="34" charset="0"/>
                <a:cs typeface="Calibri" panose="020F0502020204030204" pitchFamily="34" charset="0"/>
              </a:rPr>
              <a:t>Das erwartet Sie in diesem Modul</a:t>
            </a:r>
            <a:endParaRPr lang="de-DE" sz="1250" dirty="0">
              <a:latin typeface="Calibri Light" panose="020F0302020204030204" pitchFamily="34" charset="0"/>
              <a:cs typeface="Calibri Light" panose="020F0302020204030204" pitchFamily="34" charset="0"/>
            </a:endParaRP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Lorem ipsum dolor sit amet, consetetur sadipscing </a:t>
            </a: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Lorem ipsum dolor sit amet, consetetur sadipscing </a:t>
            </a: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Lorem ipsum dolor sit amet, consetetur sadipscing </a:t>
            </a: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Lorem ipsum dolor sit amet, consetetur sadipscing </a:t>
            </a: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Lorem ipsum dolor sit amet, consetetur sadipscing </a:t>
            </a: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Welche Social Citizen Science Aktivitäten gibt es</a:t>
            </a: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Lorem ipsum dolor sit amet, consetetur sadipscing </a:t>
            </a: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Lorem ipsum dolor sit amet, consetetur sadipscing </a:t>
            </a: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Lorem ipsum dolor sit amet, consetetur sadipscing </a:t>
            </a: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Lorem ipsum dolor sit amet, consetetur sadipscing</a:t>
            </a:r>
          </a:p>
          <a:p>
            <a:pPr marL="228600" indent="-228600" defTabSz="1007943">
              <a:spcBef>
                <a:spcPts val="1200"/>
              </a:spcBef>
              <a:buFont typeface="+mj-lt"/>
              <a:buAutoNum type="arabicPeriod"/>
            </a:pPr>
            <a:r>
              <a:rPr lang="de-DE" sz="1100" dirty="0">
                <a:latin typeface="Calibri Light" panose="020F0302020204030204" pitchFamily="34" charset="0"/>
                <a:cs typeface="Calibri Light" panose="020F0302020204030204" pitchFamily="34" charset="0"/>
              </a:rPr>
              <a:t>Lorem ipsum dolor sit amet, consetetur sadipscing</a:t>
            </a:r>
          </a:p>
        </p:txBody>
      </p:sp>
      <p:sp>
        <p:nvSpPr>
          <p:cNvPr id="26" name="Rechteck 25">
            <a:extLst>
              <a:ext uri="{FF2B5EF4-FFF2-40B4-BE49-F238E27FC236}">
                <a16:creationId xmlns:a16="http://schemas.microsoft.com/office/drawing/2014/main" id="{43780F54-F922-1845-88E0-2B990CC6C454}"/>
              </a:ext>
            </a:extLst>
          </p:cNvPr>
          <p:cNvSpPr/>
          <p:nvPr/>
        </p:nvSpPr>
        <p:spPr>
          <a:xfrm>
            <a:off x="5489575" y="5270400"/>
            <a:ext cx="3933518" cy="1641575"/>
          </a:xfrm>
          <a:prstGeom prst="rect">
            <a:avLst/>
          </a:prstGeom>
          <a:solidFill>
            <a:schemeClr val="bg1">
              <a:lumMod val="95000"/>
            </a:schemeClr>
          </a:solidFill>
          <a:ln w="6350">
            <a:solidFill>
              <a:schemeClr val="tx2"/>
            </a:solidFill>
          </a:ln>
          <a:effectLst>
            <a:outerShdw dist="63500" dir="2700000" algn="tl" rotWithShape="0">
              <a:schemeClr val="bg1">
                <a:lumMod val="75000"/>
                <a:alpha val="40000"/>
              </a:schemeClr>
            </a:outerShdw>
          </a:effectLst>
        </p:spPr>
        <p:txBody>
          <a:bodyPr wrap="square" lIns="144000" tIns="125999" bIns="90000">
            <a:spAutoFit/>
          </a:bodyPr>
          <a:lstStyle/>
          <a:p>
            <a:pPr>
              <a:spcAft>
                <a:spcPts val="600"/>
              </a:spcAft>
            </a:pPr>
            <a:r>
              <a:rPr lang="de-DE" sz="1250" b="1" dirty="0">
                <a:solidFill>
                  <a:schemeClr val="tx2"/>
                </a:solidFill>
                <a:latin typeface="Calibri" panose="020F0502020204030204" pitchFamily="34" charset="0"/>
                <a:cs typeface="Calibri" panose="020F0502020204030204" pitchFamily="34" charset="0"/>
              </a:rPr>
              <a:t>Nach Abschluss dieses Moduls können Sie</a:t>
            </a:r>
            <a:endParaRPr lang="de-DE" sz="1250" dirty="0">
              <a:solidFill>
                <a:schemeClr val="tx2"/>
              </a:solidFill>
              <a:latin typeface="Calibri Light" panose="020F0302020204030204" pitchFamily="34" charset="0"/>
              <a:cs typeface="Calibri Light" panose="020F0302020204030204" pitchFamily="34" charset="0"/>
            </a:endParaRPr>
          </a:p>
          <a:p>
            <a:pPr marL="184150" indent="-184150">
              <a:spcAft>
                <a:spcPts val="600"/>
              </a:spcAft>
              <a:buFont typeface="Courier New" panose="02070309020205020404" pitchFamily="49" charset="0"/>
              <a:buChar char="o"/>
            </a:pPr>
            <a:r>
              <a:rPr lang="de-DE" sz="1100" dirty="0">
                <a:latin typeface="Calibri Light" panose="020F0302020204030204" pitchFamily="34" charset="0"/>
                <a:cs typeface="Calibri Light" panose="020F0302020204030204" pitchFamily="34" charset="0"/>
              </a:rPr>
              <a:t>Lorem ipsum dolor sit amet, consetetur sadipscing </a:t>
            </a:r>
          </a:p>
          <a:p>
            <a:pPr marL="184150" indent="-184150">
              <a:spcAft>
                <a:spcPts val="600"/>
              </a:spcAft>
              <a:buFont typeface="Courier New" panose="02070309020205020404" pitchFamily="49" charset="0"/>
              <a:buChar char="o"/>
            </a:pPr>
            <a:r>
              <a:rPr lang="de-DE" sz="1100" dirty="0">
                <a:latin typeface="Calibri Light" panose="020F0302020204030204" pitchFamily="34" charset="0"/>
                <a:cs typeface="Calibri Light" panose="020F0302020204030204" pitchFamily="34" charset="0"/>
              </a:rPr>
              <a:t>Lorem ipsum dolor sit amet, consetetur sadipscing</a:t>
            </a:r>
            <a:endParaRPr lang="de-DE" sz="1100" dirty="0">
              <a:solidFill>
                <a:schemeClr val="tx2"/>
              </a:solidFill>
              <a:latin typeface="Calibri Light" panose="020F0302020204030204" pitchFamily="34" charset="0"/>
              <a:cs typeface="Calibri Light" panose="020F0302020204030204" pitchFamily="34" charset="0"/>
            </a:endParaRPr>
          </a:p>
          <a:p>
            <a:pPr marL="184150" indent="-184150">
              <a:spcAft>
                <a:spcPts val="600"/>
              </a:spcAft>
              <a:buFont typeface="Courier New" panose="02070309020205020404" pitchFamily="49" charset="0"/>
              <a:buChar char="o"/>
            </a:pPr>
            <a:r>
              <a:rPr lang="de-DE" sz="1100" dirty="0">
                <a:latin typeface="Calibri Light" panose="020F0302020204030204" pitchFamily="34" charset="0"/>
                <a:cs typeface="Calibri Light" panose="020F0302020204030204" pitchFamily="34" charset="0"/>
              </a:rPr>
              <a:t>Lorem ipsum dolor sit amet, consetetur sadipscing</a:t>
            </a:r>
            <a:endParaRPr lang="de-DE" sz="1100" dirty="0">
              <a:solidFill>
                <a:schemeClr val="tx2"/>
              </a:solidFill>
              <a:latin typeface="Calibri Light" panose="020F0302020204030204" pitchFamily="34" charset="0"/>
              <a:cs typeface="Calibri Light" panose="020F0302020204030204" pitchFamily="34" charset="0"/>
            </a:endParaRPr>
          </a:p>
          <a:p>
            <a:pPr marL="184150" indent="-184150">
              <a:spcAft>
                <a:spcPts val="600"/>
              </a:spcAft>
              <a:buFont typeface="Courier New" panose="02070309020205020404" pitchFamily="49" charset="0"/>
              <a:buChar char="o"/>
            </a:pPr>
            <a:r>
              <a:rPr lang="de-DE" sz="1100" dirty="0">
                <a:latin typeface="Calibri Light" panose="020F0302020204030204" pitchFamily="34" charset="0"/>
                <a:cs typeface="Calibri Light" panose="020F0302020204030204" pitchFamily="34" charset="0"/>
              </a:rPr>
              <a:t>Lorem ipsum dolor sit amet, consetetur sadipscing</a:t>
            </a:r>
            <a:endParaRPr lang="de-DE" sz="1100" dirty="0">
              <a:solidFill>
                <a:schemeClr val="tx2"/>
              </a:solidFill>
              <a:latin typeface="Calibri Light" panose="020F0302020204030204" pitchFamily="34" charset="0"/>
              <a:cs typeface="Calibri Light" panose="020F0302020204030204" pitchFamily="34" charset="0"/>
            </a:endParaRPr>
          </a:p>
          <a:p>
            <a:pPr marL="184150" indent="-184150">
              <a:spcAft>
                <a:spcPts val="600"/>
              </a:spcAft>
              <a:buFont typeface="Courier New" panose="02070309020205020404" pitchFamily="49" charset="0"/>
              <a:buChar char="o"/>
            </a:pPr>
            <a:r>
              <a:rPr lang="de-DE" sz="1100" dirty="0">
                <a:latin typeface="Calibri Light" panose="020F0302020204030204" pitchFamily="34" charset="0"/>
                <a:cs typeface="Calibri Light" panose="020F0302020204030204" pitchFamily="34" charset="0"/>
              </a:rPr>
              <a:t>Lorem ipsum dolor sit amet, consetetur sadipscing</a:t>
            </a:r>
            <a:endParaRPr lang="de-DE" sz="1100" dirty="0">
              <a:solidFill>
                <a:schemeClr val="tx2"/>
              </a:solidFill>
              <a:latin typeface="Calibri Light" panose="020F0302020204030204" pitchFamily="34" charset="0"/>
              <a:cs typeface="Calibri Light" panose="020F0302020204030204" pitchFamily="34" charset="0"/>
            </a:endParaRPr>
          </a:p>
        </p:txBody>
      </p:sp>
      <p:pic>
        <p:nvPicPr>
          <p:cNvPr id="27" name="Grafik 26">
            <a:extLst>
              <a:ext uri="{FF2B5EF4-FFF2-40B4-BE49-F238E27FC236}">
                <a16:creationId xmlns:a16="http://schemas.microsoft.com/office/drawing/2014/main" id="{7E4EF299-AE1B-2840-BE0B-C8D773A75D0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40687" y="268499"/>
            <a:ext cx="1333080" cy="1333080"/>
          </a:xfrm>
          <a:prstGeom prst="rect">
            <a:avLst/>
          </a:prstGeom>
        </p:spPr>
      </p:pic>
      <p:pic>
        <p:nvPicPr>
          <p:cNvPr id="28" name="Grafik 27">
            <a:extLst>
              <a:ext uri="{FF2B5EF4-FFF2-40B4-BE49-F238E27FC236}">
                <a16:creationId xmlns:a16="http://schemas.microsoft.com/office/drawing/2014/main" id="{8793F117-AB5B-CE41-8C63-8FEDF92E252C}"/>
              </a:ext>
            </a:extLst>
          </p:cNvPr>
          <p:cNvPicPr>
            <a:picLocks noChangeAspect="1"/>
          </p:cNvPicPr>
          <p:nvPr/>
        </p:nvPicPr>
        <p:blipFill rotWithShape="1">
          <a:blip r:embed="rId4">
            <a:alphaModFix amt="85000"/>
            <a:duotone>
              <a:schemeClr val="accent4">
                <a:shade val="45000"/>
                <a:satMod val="135000"/>
              </a:schemeClr>
              <a:prstClr val="white"/>
            </a:duotone>
          </a:blip>
          <a:srcRect l="42493" t="12040" b="203"/>
          <a:stretch/>
        </p:blipFill>
        <p:spPr>
          <a:xfrm>
            <a:off x="7110414" y="0"/>
            <a:ext cx="3581399" cy="4103688"/>
          </a:xfrm>
          <a:prstGeom prst="rect">
            <a:avLst/>
          </a:prstGeom>
        </p:spPr>
      </p:pic>
      <p:sp>
        <p:nvSpPr>
          <p:cNvPr id="12" name="Inhaltsplatzhalter 2">
            <a:extLst>
              <a:ext uri="{FF2B5EF4-FFF2-40B4-BE49-F238E27FC236}">
                <a16:creationId xmlns:a16="http://schemas.microsoft.com/office/drawing/2014/main" id="{83658570-57D2-8449-BE31-AFF2856D0115}"/>
              </a:ext>
            </a:extLst>
          </p:cNvPr>
          <p:cNvSpPr txBox="1">
            <a:spLocks/>
          </p:cNvSpPr>
          <p:nvPr/>
        </p:nvSpPr>
        <p:spPr>
          <a:xfrm rot="16200000">
            <a:off x="8815880" y="5584334"/>
            <a:ext cx="3356580" cy="395287"/>
          </a:xfrm>
          <a:prstGeom prst="rect">
            <a:avLst/>
          </a:prstGeom>
        </p:spPr>
        <p:txBody>
          <a:bodyPr wrap="square" anchor="ctr" anchorCtr="0">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r>
              <a:rPr lang="de-DE" dirty="0">
                <a:solidFill>
                  <a:schemeClr val="tx2"/>
                </a:solidFill>
              </a:rPr>
              <a:t>Bild: Patrick Tomasso (</a:t>
            </a:r>
            <a:r>
              <a:rPr lang="de-DE" dirty="0">
                <a:solidFill>
                  <a:schemeClr val="tx2"/>
                </a:solidFill>
                <a:hlinkClick r:id="rId5">
                  <a:extLst>
                    <a:ext uri="{A12FA001-AC4F-418D-AE19-62706E023703}">
                      <ahyp:hlinkClr xmlns:ahyp="http://schemas.microsoft.com/office/drawing/2018/hyperlinkcolor" val="tx"/>
                    </a:ext>
                  </a:extLst>
                </a:hlinkClick>
              </a:rPr>
              <a:t>t1p.de/3kbz</a:t>
            </a:r>
            <a:r>
              <a:rPr lang="de-DE" dirty="0">
                <a:solidFill>
                  <a:schemeClr val="tx2"/>
                </a:solidFill>
              </a:rPr>
              <a:t>), Bright </a:t>
            </a:r>
            <a:r>
              <a:rPr lang="de-DE" dirty="0" err="1">
                <a:solidFill>
                  <a:schemeClr val="tx2"/>
                </a:solidFill>
              </a:rPr>
              <a:t>ideas</a:t>
            </a:r>
            <a:r>
              <a:rPr lang="de-DE" dirty="0">
                <a:solidFill>
                  <a:schemeClr val="tx2"/>
                </a:solidFill>
              </a:rPr>
              <a:t> (</a:t>
            </a:r>
            <a:r>
              <a:rPr lang="de-DE" dirty="0">
                <a:solidFill>
                  <a:schemeClr val="tx2"/>
                </a:solidFill>
                <a:hlinkClick r:id="rId6">
                  <a:extLst>
                    <a:ext uri="{A12FA001-AC4F-418D-AE19-62706E023703}">
                      <ahyp:hlinkClr xmlns:ahyp="http://schemas.microsoft.com/office/drawing/2018/hyperlinkcolor" val="tx"/>
                    </a:ext>
                  </a:extLst>
                </a:hlinkClick>
              </a:rPr>
              <a:t>t1p.de/duwa</a:t>
            </a:r>
            <a:r>
              <a:rPr lang="de-DE" dirty="0">
                <a:solidFill>
                  <a:schemeClr val="tx2"/>
                </a:solidFill>
              </a:rPr>
              <a:t> – </a:t>
            </a:r>
            <a:r>
              <a:rPr lang="de-DE" dirty="0">
                <a:solidFill>
                  <a:schemeClr val="tx2"/>
                </a:solidFill>
                <a:hlinkClick r:id="rId7">
                  <a:extLst>
                    <a:ext uri="{A12FA001-AC4F-418D-AE19-62706E023703}">
                      <ahyp:hlinkClr xmlns:ahyp="http://schemas.microsoft.com/office/drawing/2018/hyperlinkcolor" val="tx"/>
                    </a:ext>
                  </a:extLst>
                </a:hlinkClick>
              </a:rPr>
              <a:t>Unsplash license</a:t>
            </a:r>
            <a:r>
              <a:rPr lang="de-DE" dirty="0">
                <a:solidFill>
                  <a:schemeClr val="tx2"/>
                </a:solidFill>
              </a:rPr>
              <a:t>) / eingefärbt</a:t>
            </a:r>
          </a:p>
        </p:txBody>
      </p:sp>
    </p:spTree>
    <p:extLst>
      <p:ext uri="{BB962C8B-B14F-4D97-AF65-F5344CB8AC3E}">
        <p14:creationId xmlns:p14="http://schemas.microsoft.com/office/powerpoint/2010/main" val="1745299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A8F08FD4-755B-834C-8344-56486226F18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540482" y="-726279"/>
            <a:ext cx="9213968" cy="9213968"/>
          </a:xfrm>
          <a:prstGeom prst="rect">
            <a:avLst/>
          </a:prstGeom>
        </p:spPr>
      </p:pic>
      <p:pic>
        <p:nvPicPr>
          <p:cNvPr id="23" name="Grafik 22">
            <a:extLst>
              <a:ext uri="{FF2B5EF4-FFF2-40B4-BE49-F238E27FC236}">
                <a16:creationId xmlns:a16="http://schemas.microsoft.com/office/drawing/2014/main" id="{C6190F41-80A4-C944-AE1E-A224DCF028BF}"/>
              </a:ext>
            </a:extLst>
          </p:cNvPr>
          <p:cNvPicPr>
            <a:picLocks noChangeAspect="1"/>
          </p:cNvPicPr>
          <p:nvPr/>
        </p:nvPicPr>
        <p:blipFill rotWithShape="1">
          <a:blip r:embed="rId4">
            <a:duotone>
              <a:schemeClr val="accent2">
                <a:shade val="45000"/>
                <a:satMod val="135000"/>
              </a:schemeClr>
              <a:prstClr val="white"/>
            </a:duotone>
          </a:blip>
          <a:srcRect l="42068" t="1" b="32971"/>
          <a:stretch/>
        </p:blipFill>
        <p:spPr>
          <a:xfrm>
            <a:off x="7120352" y="0"/>
            <a:ext cx="3584980" cy="2771775"/>
          </a:xfrm>
          <a:prstGeom prst="rect">
            <a:avLst/>
          </a:prstGeom>
        </p:spPr>
      </p:pic>
      <p:pic>
        <p:nvPicPr>
          <p:cNvPr id="25" name="Grafik 24">
            <a:extLst>
              <a:ext uri="{FF2B5EF4-FFF2-40B4-BE49-F238E27FC236}">
                <a16:creationId xmlns:a16="http://schemas.microsoft.com/office/drawing/2014/main" id="{C25929CD-AD34-3C42-807E-67B16C3D6C5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37171" y="250826"/>
            <a:ext cx="1333500" cy="1333500"/>
          </a:xfrm>
          <a:prstGeom prst="rect">
            <a:avLst/>
          </a:prstGeom>
        </p:spPr>
      </p:pic>
      <p:sp>
        <p:nvSpPr>
          <p:cNvPr id="26" name="Foliennummernplatzhalter 3">
            <a:extLst>
              <a:ext uri="{FF2B5EF4-FFF2-40B4-BE49-F238E27FC236}">
                <a16:creationId xmlns:a16="http://schemas.microsoft.com/office/drawing/2014/main" id="{84F5391C-F6DB-F648-80FB-E87AF6936ABC}"/>
              </a:ext>
            </a:extLst>
          </p:cNvPr>
          <p:cNvSpPr>
            <a:spLocks noGrp="1"/>
          </p:cNvSpPr>
          <p:nvPr>
            <p:ph type="sldNum" sz="quarter" idx="12"/>
          </p:nvPr>
        </p:nvSpPr>
        <p:spPr>
          <a:xfrm>
            <a:off x="9631680" y="7056438"/>
            <a:ext cx="431484" cy="395287"/>
          </a:xfrm>
        </p:spPr>
        <p:txBody>
          <a:bodyPr/>
          <a:lstStyle/>
          <a:p>
            <a:fld id="{BA6FFAF3-5CE7-1E4A-B297-9EAF17666F00}" type="slidenum">
              <a:rPr lang="de-DE" smtClean="0"/>
              <a:t>4</a:t>
            </a:fld>
            <a:endParaRPr lang="de-DE" dirty="0"/>
          </a:p>
        </p:txBody>
      </p:sp>
      <p:sp>
        <p:nvSpPr>
          <p:cNvPr id="27" name="Titel 4">
            <a:extLst>
              <a:ext uri="{FF2B5EF4-FFF2-40B4-BE49-F238E27FC236}">
                <a16:creationId xmlns:a16="http://schemas.microsoft.com/office/drawing/2014/main" id="{B999D38B-44FE-6042-839E-CAC2F8F8D009}"/>
              </a:ext>
            </a:extLst>
          </p:cNvPr>
          <p:cNvSpPr>
            <a:spLocks noGrp="1"/>
          </p:cNvSpPr>
          <p:nvPr>
            <p:ph type="title"/>
          </p:nvPr>
        </p:nvSpPr>
        <p:spPr>
          <a:xfrm>
            <a:off x="1970671" y="503239"/>
            <a:ext cx="4850817" cy="863600"/>
          </a:xfrm>
        </p:spPr>
        <p:txBody>
          <a:bodyPr/>
          <a:lstStyle/>
          <a:p>
            <a:r>
              <a:rPr lang="de-DE" dirty="0"/>
              <a:t>Zusammenfassung</a:t>
            </a:r>
          </a:p>
        </p:txBody>
      </p:sp>
      <p:sp>
        <p:nvSpPr>
          <p:cNvPr id="28" name="Inhaltsplatzhalter 5">
            <a:extLst>
              <a:ext uri="{FF2B5EF4-FFF2-40B4-BE49-F238E27FC236}">
                <a16:creationId xmlns:a16="http://schemas.microsoft.com/office/drawing/2014/main" id="{2F2574F7-15BC-1044-BC51-5C1BBF6DFD49}"/>
              </a:ext>
            </a:extLst>
          </p:cNvPr>
          <p:cNvSpPr>
            <a:spLocks noGrp="1"/>
          </p:cNvSpPr>
          <p:nvPr>
            <p:ph sz="half" idx="1"/>
          </p:nvPr>
        </p:nvSpPr>
        <p:spPr>
          <a:xfrm>
            <a:off x="634467" y="3069063"/>
            <a:ext cx="2951163" cy="4075131"/>
          </a:xfrm>
        </p:spPr>
        <p:txBody>
          <a:bodyPr wrap="square">
            <a:spAutoFit/>
          </a:bodyPr>
          <a:lstStyle/>
          <a:p>
            <a:r>
              <a:rPr lang="de-DE" sz="1250" b="1" dirty="0">
                <a:solidFill>
                  <a:srgbClr val="60A8D8"/>
                </a:solidFill>
                <a:latin typeface="Calibri" panose="020F0502020204030204" pitchFamily="34" charset="0"/>
                <a:cs typeface="Calibri" panose="020F0502020204030204" pitchFamily="34" charset="0"/>
              </a:rPr>
              <a:t>Lorem Ipsum</a:t>
            </a:r>
            <a:endParaRPr lang="de-DE" sz="1250" dirty="0"/>
          </a:p>
          <a:p>
            <a:pPr>
              <a:spcBef>
                <a:spcPts val="600"/>
              </a:spcBef>
            </a:pPr>
            <a:r>
              <a:rPr lang="de-DE" dirty="0"/>
              <a:t>Lorem ipsum dolor sit amet, consetetur sadipscing elitr, sed diam nonumy eirmod tempor </a:t>
            </a:r>
            <a:r>
              <a:rPr lang="de-DE" b="1" dirty="0">
                <a:latin typeface="Calibri" panose="020F0502020204030204" pitchFamily="34" charset="0"/>
                <a:cs typeface="Calibri" panose="020F0502020204030204" pitchFamily="34" charset="0"/>
              </a:rPr>
              <a:t>invidunt</a:t>
            </a:r>
            <a:r>
              <a:rPr lang="de-DE" dirty="0"/>
              <a:t> ut labore et dolore magna aliquyam erat, sed diam voluptua. At vero eos et accusam et justo duo dolores et ea rebum. Stet clita kasd </a:t>
            </a:r>
            <a:r>
              <a:rPr lang="de-DE" b="1" dirty="0">
                <a:latin typeface="Calibri" panose="020F0502020204030204" pitchFamily="34" charset="0"/>
                <a:cs typeface="Calibri" panose="020F0502020204030204" pitchFamily="34" charset="0"/>
              </a:rPr>
              <a:t>gubergren</a:t>
            </a:r>
            <a:r>
              <a:rPr lang="de-DE" dirty="0"/>
              <a:t>, no sea takimata sanctus est Lorem ipsum dolor sit amet. Lorem ipsum dolor sit amet, consetetur sadipscing elitr, sed diam nonumy eirmod tempor. </a:t>
            </a:r>
          </a:p>
          <a:p>
            <a:r>
              <a:rPr lang="de-DE" sz="1250" b="1" dirty="0">
                <a:solidFill>
                  <a:schemeClr val="accent2"/>
                </a:solidFill>
                <a:latin typeface="Calibri" panose="020F0502020204030204" pitchFamily="34" charset="0"/>
                <a:cs typeface="Calibri" panose="020F0502020204030204" pitchFamily="34" charset="0"/>
              </a:rPr>
              <a:t>Lorem Ipsum</a:t>
            </a:r>
            <a:endParaRPr lang="de-DE" sz="1250" dirty="0"/>
          </a:p>
          <a:p>
            <a:pPr>
              <a:spcBef>
                <a:spcPts val="600"/>
              </a:spcBef>
            </a:pPr>
            <a:r>
              <a:rPr lang="de-DE" dirty="0"/>
              <a:t>Arbeiten sind vor, während und zum Abschluss Lorem ipsum dolor sit amet, consetetur sadipscing elitr, sed diam nonumy eirmod tempor invidunt ut labore et dolore </a:t>
            </a:r>
            <a:r>
              <a:rPr lang="de-DE" b="1" dirty="0">
                <a:latin typeface="Calibri" panose="020F0502020204030204" pitchFamily="34" charset="0"/>
                <a:cs typeface="Calibri" panose="020F0502020204030204" pitchFamily="34" charset="0"/>
              </a:rPr>
              <a:t>magna</a:t>
            </a:r>
            <a:r>
              <a:rPr lang="de-DE" dirty="0"/>
              <a:t> aliquyam erat, sed diam voluptua. At vero eos et accusam et justo duo dolores et ea rebum. Stet clita kasd gubergren, no sea takimata sanctus est Lorem ipsum dolor sit amet.</a:t>
            </a:r>
          </a:p>
          <a:p>
            <a:endParaRPr lang="de-DE" dirty="0"/>
          </a:p>
        </p:txBody>
      </p:sp>
      <p:sp>
        <p:nvSpPr>
          <p:cNvPr id="30" name="Inhaltsplatzhalter 2">
            <a:extLst>
              <a:ext uri="{FF2B5EF4-FFF2-40B4-BE49-F238E27FC236}">
                <a16:creationId xmlns:a16="http://schemas.microsoft.com/office/drawing/2014/main" id="{C7F2DF80-83E3-1B4B-AF9A-E21FF33339FE}"/>
              </a:ext>
            </a:extLst>
          </p:cNvPr>
          <p:cNvSpPr txBox="1">
            <a:spLocks/>
          </p:cNvSpPr>
          <p:nvPr/>
        </p:nvSpPr>
        <p:spPr>
          <a:xfrm>
            <a:off x="1970672" y="1041092"/>
            <a:ext cx="3518904" cy="689589"/>
          </a:xfrm>
          <a:prstGeom prst="rect">
            <a:avLst/>
          </a:prstGeom>
        </p:spPr>
        <p:txBody>
          <a:bodyPr wrap="square" tIns="18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500" dirty="0"/>
              <a:t>In diesem Modul haben Sie gelernt, wie </a:t>
            </a:r>
            <a:r>
              <a:rPr lang="de-DE" sz="1500" dirty="0" err="1"/>
              <a:t>### </a:t>
            </a:r>
            <a:r>
              <a:rPr lang="de-DE" sz="1500" dirty="0"/>
              <a:t>in der Praxis möglich werden kann.</a:t>
            </a:r>
          </a:p>
        </p:txBody>
      </p:sp>
      <p:sp>
        <p:nvSpPr>
          <p:cNvPr id="31" name="Inhaltsplatzhalter 6">
            <a:extLst>
              <a:ext uri="{FF2B5EF4-FFF2-40B4-BE49-F238E27FC236}">
                <a16:creationId xmlns:a16="http://schemas.microsoft.com/office/drawing/2014/main" id="{40E4B6BB-759B-D448-9BE4-88958669FF29}"/>
              </a:ext>
            </a:extLst>
          </p:cNvPr>
          <p:cNvSpPr txBox="1">
            <a:spLocks/>
          </p:cNvSpPr>
          <p:nvPr/>
        </p:nvSpPr>
        <p:spPr>
          <a:xfrm>
            <a:off x="3880053" y="3067617"/>
            <a:ext cx="2941435" cy="3821216"/>
          </a:xfrm>
          <a:prstGeom prst="rect">
            <a:avLst/>
          </a:prstGeom>
        </p:spPr>
        <p:txBody>
          <a:bodyPr vert="horz" wrap="square" lIns="90000" tIns="90000" rIns="90000" bIns="90000" rtlCol="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250" b="1" dirty="0">
                <a:solidFill>
                  <a:schemeClr val="accent2"/>
                </a:solidFill>
                <a:latin typeface="Calibri" panose="020F0502020204030204" pitchFamily="34" charset="0"/>
                <a:cs typeface="Calibri" panose="020F0502020204030204" pitchFamily="34" charset="0"/>
              </a:rPr>
              <a:t>Lorem Ipsum</a:t>
            </a:r>
            <a:endParaRPr lang="de-DE" sz="1250" dirty="0"/>
          </a:p>
          <a:p>
            <a:pPr>
              <a:spcBef>
                <a:spcPts val="600"/>
              </a:spcBef>
            </a:pPr>
            <a:r>
              <a:rPr lang="de-DE" dirty="0"/>
              <a:t>Lorem ipsum dolor sit amet, consetetur sadipscing elitr, sed diam nonumy eirmod tempor invidunt ut labore et </a:t>
            </a:r>
            <a:r>
              <a:rPr lang="de-DE" b="1" dirty="0">
                <a:latin typeface="Calibri" panose="020F0502020204030204" pitchFamily="34" charset="0"/>
                <a:cs typeface="Calibri" panose="020F0502020204030204" pitchFamily="34" charset="0"/>
              </a:rPr>
              <a:t>dolore</a:t>
            </a:r>
            <a:r>
              <a:rPr lang="de-DE" dirty="0"/>
              <a:t> magna aliquyam erat, sed diam voluptua. At vero eos et accusam et justo duo dolores et ea rebum. </a:t>
            </a:r>
          </a:p>
          <a:p>
            <a:pPr>
              <a:spcBef>
                <a:spcPts val="600"/>
              </a:spcBef>
            </a:pPr>
            <a:r>
              <a:rPr lang="de-DE" b="1" dirty="0">
                <a:latin typeface="Calibri" panose="020F0502020204030204" pitchFamily="34" charset="0"/>
                <a:cs typeface="Calibri" panose="020F0502020204030204" pitchFamily="34" charset="0"/>
              </a:rPr>
              <a:t>Stet clita kasd </a:t>
            </a:r>
            <a:r>
              <a:rPr lang="de-DE" dirty="0"/>
              <a:t>gubergren, no sea takimata sanctus est Lorem ipsum dolor sit amet. Lorem ipsum dolor sit amet, consetetur sadipscing elitr, sed diam nonumy eirmod tempor invidunt ut labore et dolore magna aliquyam erat, sed diam voluptua. At vero eos et accusam et justo duo dolores et ea rebum. </a:t>
            </a:r>
          </a:p>
          <a:p>
            <a:pPr>
              <a:spcBef>
                <a:spcPts val="600"/>
              </a:spcBef>
            </a:pPr>
            <a:r>
              <a:rPr lang="de-DE" b="1" dirty="0">
                <a:latin typeface="Calibri" panose="020F0502020204030204" pitchFamily="34" charset="0"/>
                <a:cs typeface="Calibri" panose="020F0502020204030204" pitchFamily="34" charset="0"/>
              </a:rPr>
              <a:t>Stet clita kasd gubergren</a:t>
            </a:r>
            <a:r>
              <a:rPr lang="de-DE" dirty="0"/>
              <a:t>, no sea takimata sanctus est Lorem ipsum dolor sit amet. Lorem ipsum dolor sit amet, consetetur sadipscing elitr, sed diam nonumy eirmod tempor invidunt ut labore et dolore magna aliquyam erat, sed diam voluptua. At vero eos et accusam et justo duo dolores et ea rebum. </a:t>
            </a:r>
          </a:p>
        </p:txBody>
      </p:sp>
      <p:sp>
        <p:nvSpPr>
          <p:cNvPr id="32" name="Inhaltsplatzhalter 5">
            <a:extLst>
              <a:ext uri="{FF2B5EF4-FFF2-40B4-BE49-F238E27FC236}">
                <a16:creationId xmlns:a16="http://schemas.microsoft.com/office/drawing/2014/main" id="{DF095864-C6E0-794C-8A92-105F43C43070}"/>
              </a:ext>
            </a:extLst>
          </p:cNvPr>
          <p:cNvSpPr txBox="1">
            <a:spLocks/>
          </p:cNvSpPr>
          <p:nvPr/>
        </p:nvSpPr>
        <p:spPr>
          <a:xfrm>
            <a:off x="7117918" y="3074981"/>
            <a:ext cx="2951163" cy="2651665"/>
          </a:xfrm>
          <a:prstGeom prst="rect">
            <a:avLst/>
          </a:prstGeom>
        </p:spPr>
        <p:txBody>
          <a:bodyPr vert="horz" wrap="square" lIns="90000" tIns="90000" rIns="90000" bIns="90000" numCol="1" spcCol="198000" rtlCol="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250" b="1" dirty="0" err="1">
                <a:solidFill>
                  <a:schemeClr val="accent2"/>
                </a:solidFill>
                <a:latin typeface="Calibri" panose="020F0502020204030204" pitchFamily="34" charset="0"/>
                <a:cs typeface="Calibri" panose="020F0502020204030204" pitchFamily="34" charset="0"/>
              </a:rPr>
              <a:t>Lorem Ipsum</a:t>
            </a:r>
            <a:endParaRPr lang="de-DE" sz="1250" dirty="0"/>
          </a:p>
          <a:p>
            <a:pPr>
              <a:spcBef>
                <a:spcPts val="600"/>
              </a:spcBef>
            </a:pPr>
            <a:r>
              <a:rPr lang="de-DE" dirty="0"/>
              <a:t>Lorem ipsum dolor sit amet, consetetur sadipscing elitr, sed diam nonumy eirmod tempor invidunt ut labore et dolore magna aliquyam erat, </a:t>
            </a:r>
            <a:r>
              <a:rPr lang="de-DE" b="1" dirty="0">
                <a:latin typeface="Calibri" panose="020F0502020204030204" pitchFamily="34" charset="0"/>
                <a:cs typeface="Calibri" panose="020F0502020204030204" pitchFamily="34" charset="0"/>
              </a:rPr>
              <a:t>sed diam voluptua</a:t>
            </a:r>
            <a:r>
              <a:rPr lang="de-DE" dirty="0"/>
              <a:t>.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a:t>
            </a:r>
          </a:p>
        </p:txBody>
      </p:sp>
      <p:sp>
        <p:nvSpPr>
          <p:cNvPr id="13" name="Inhaltsplatzhalter 2">
            <a:extLst>
              <a:ext uri="{FF2B5EF4-FFF2-40B4-BE49-F238E27FC236}">
                <a16:creationId xmlns:a16="http://schemas.microsoft.com/office/drawing/2014/main" id="{7B836E3C-2085-AF47-BF3A-80150A49F15D}"/>
              </a:ext>
            </a:extLst>
          </p:cNvPr>
          <p:cNvSpPr txBox="1">
            <a:spLocks/>
          </p:cNvSpPr>
          <p:nvPr/>
        </p:nvSpPr>
        <p:spPr>
          <a:xfrm rot="16200000">
            <a:off x="8154197" y="4914105"/>
            <a:ext cx="4679950" cy="395289"/>
          </a:xfrm>
          <a:prstGeom prst="rect">
            <a:avLst/>
          </a:prstGeom>
        </p:spPr>
        <p:txBody>
          <a:bodyPr wrap="square" anchor="ctr" anchorCtr="0">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r>
              <a:rPr lang="de-DE" dirty="0">
                <a:solidFill>
                  <a:schemeClr val="tx2"/>
                </a:solidFill>
              </a:rPr>
              <a:t>Bild: Hans-Peter </a:t>
            </a:r>
            <a:r>
              <a:rPr lang="de-DE" dirty="0" err="1">
                <a:solidFill>
                  <a:schemeClr val="tx2"/>
                </a:solidFill>
              </a:rPr>
              <a:t>Gauser</a:t>
            </a:r>
            <a:r>
              <a:rPr lang="de-DE" dirty="0">
                <a:solidFill>
                  <a:schemeClr val="tx2"/>
                </a:solidFill>
              </a:rPr>
              <a:t> (</a:t>
            </a:r>
            <a:r>
              <a:rPr lang="de-DE" dirty="0">
                <a:solidFill>
                  <a:schemeClr val="tx2"/>
                </a:solidFill>
                <a:hlinkClick r:id="rId7">
                  <a:extLst>
                    <a:ext uri="{A12FA001-AC4F-418D-AE19-62706E023703}">
                      <ahyp:hlinkClr xmlns:ahyp="http://schemas.microsoft.com/office/drawing/2018/hyperlinkcolor" val="tx"/>
                    </a:ext>
                  </a:extLst>
                </a:hlinkClick>
              </a:rPr>
              <a:t>t1p.de/ehao</a:t>
            </a:r>
            <a:r>
              <a:rPr lang="de-DE" dirty="0">
                <a:solidFill>
                  <a:schemeClr val="tx2"/>
                </a:solidFill>
              </a:rPr>
              <a:t>), </a:t>
            </a:r>
            <a:r>
              <a:rPr lang="de-DE" dirty="0" err="1">
                <a:solidFill>
                  <a:schemeClr val="tx2"/>
                </a:solidFill>
              </a:rPr>
              <a:t>You’ve</a:t>
            </a:r>
            <a:r>
              <a:rPr lang="de-DE" dirty="0">
                <a:solidFill>
                  <a:schemeClr val="tx2"/>
                </a:solidFill>
              </a:rPr>
              <a:t> </a:t>
            </a:r>
            <a:r>
              <a:rPr lang="de-DE" dirty="0" err="1">
                <a:solidFill>
                  <a:schemeClr val="tx2"/>
                </a:solidFill>
              </a:rPr>
              <a:t>got</a:t>
            </a:r>
            <a:r>
              <a:rPr lang="de-DE" dirty="0">
                <a:solidFill>
                  <a:schemeClr val="tx2"/>
                </a:solidFill>
              </a:rPr>
              <a:t> </a:t>
            </a:r>
            <a:r>
              <a:rPr lang="de-DE" dirty="0" err="1">
                <a:solidFill>
                  <a:schemeClr val="tx2"/>
                </a:solidFill>
              </a:rPr>
              <a:t>your</a:t>
            </a:r>
            <a:r>
              <a:rPr lang="de-DE" dirty="0">
                <a:solidFill>
                  <a:schemeClr val="tx2"/>
                </a:solidFill>
              </a:rPr>
              <a:t> </a:t>
            </a:r>
            <a:r>
              <a:rPr lang="de-DE" dirty="0" err="1">
                <a:solidFill>
                  <a:schemeClr val="tx2"/>
                </a:solidFill>
              </a:rPr>
              <a:t>work</a:t>
            </a:r>
            <a:r>
              <a:rPr lang="de-DE" dirty="0">
                <a:solidFill>
                  <a:schemeClr val="tx2"/>
                </a:solidFill>
              </a:rPr>
              <a:t> </a:t>
            </a:r>
            <a:r>
              <a:rPr lang="de-DE" dirty="0" err="1">
                <a:solidFill>
                  <a:schemeClr val="tx2"/>
                </a:solidFill>
              </a:rPr>
              <a:t>cut</a:t>
            </a:r>
            <a:r>
              <a:rPr lang="de-DE" dirty="0">
                <a:solidFill>
                  <a:schemeClr val="tx2"/>
                </a:solidFill>
              </a:rPr>
              <a:t> out </a:t>
            </a:r>
            <a:r>
              <a:rPr lang="de-DE" dirty="0" err="1">
                <a:solidFill>
                  <a:schemeClr val="tx2"/>
                </a:solidFill>
              </a:rPr>
              <a:t>for</a:t>
            </a:r>
            <a:r>
              <a:rPr lang="de-DE" dirty="0">
                <a:solidFill>
                  <a:schemeClr val="tx2"/>
                </a:solidFill>
              </a:rPr>
              <a:t> </a:t>
            </a:r>
            <a:r>
              <a:rPr lang="de-DE" dirty="0" err="1">
                <a:solidFill>
                  <a:schemeClr val="tx2"/>
                </a:solidFill>
              </a:rPr>
              <a:t>you</a:t>
            </a:r>
            <a:r>
              <a:rPr lang="de-DE" dirty="0">
                <a:solidFill>
                  <a:schemeClr val="tx2"/>
                </a:solidFill>
              </a:rPr>
              <a:t> (</a:t>
            </a:r>
            <a:r>
              <a:rPr lang="de-DE" dirty="0">
                <a:solidFill>
                  <a:schemeClr val="tx2"/>
                </a:solidFill>
                <a:hlinkClick r:id="rId8">
                  <a:extLst>
                    <a:ext uri="{A12FA001-AC4F-418D-AE19-62706E023703}">
                      <ahyp:hlinkClr xmlns:ahyp="http://schemas.microsoft.com/office/drawing/2018/hyperlinkcolor" val="tx"/>
                    </a:ext>
                  </a:extLst>
                </a:hlinkClick>
              </a:rPr>
              <a:t>t1p.de/9eys</a:t>
            </a:r>
            <a:r>
              <a:rPr lang="de-DE" dirty="0">
                <a:solidFill>
                  <a:schemeClr val="tx2"/>
                </a:solidFill>
              </a:rPr>
              <a:t> – </a:t>
            </a:r>
            <a:r>
              <a:rPr lang="de-DE" dirty="0">
                <a:solidFill>
                  <a:schemeClr val="tx2"/>
                </a:solidFill>
                <a:hlinkClick r:id="rId9">
                  <a:extLst>
                    <a:ext uri="{A12FA001-AC4F-418D-AE19-62706E023703}">
                      <ahyp:hlinkClr xmlns:ahyp="http://schemas.microsoft.com/office/drawing/2018/hyperlinkcolor" val="tx"/>
                    </a:ext>
                  </a:extLst>
                </a:hlinkClick>
              </a:rPr>
              <a:t>Unsplash license</a:t>
            </a:r>
            <a:r>
              <a:rPr lang="de-DE" dirty="0">
                <a:solidFill>
                  <a:schemeClr val="tx2"/>
                </a:solidFill>
              </a:rPr>
              <a:t>) / eingefärbt</a:t>
            </a:r>
          </a:p>
        </p:txBody>
      </p:sp>
    </p:spTree>
    <p:extLst>
      <p:ext uri="{BB962C8B-B14F-4D97-AF65-F5344CB8AC3E}">
        <p14:creationId xmlns:p14="http://schemas.microsoft.com/office/powerpoint/2010/main" val="1609654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A8F08FD4-755B-834C-8344-56486226F18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540482" y="-726279"/>
            <a:ext cx="9213968" cy="9213968"/>
          </a:xfrm>
          <a:prstGeom prst="rect">
            <a:avLst/>
          </a:prstGeom>
        </p:spPr>
      </p:pic>
      <p:pic>
        <p:nvPicPr>
          <p:cNvPr id="25" name="Grafik 24">
            <a:extLst>
              <a:ext uri="{FF2B5EF4-FFF2-40B4-BE49-F238E27FC236}">
                <a16:creationId xmlns:a16="http://schemas.microsoft.com/office/drawing/2014/main" id="{C25929CD-AD34-3C42-807E-67B16C3D6C5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37171" y="250826"/>
            <a:ext cx="1333500" cy="1333500"/>
          </a:xfrm>
          <a:prstGeom prst="rect">
            <a:avLst/>
          </a:prstGeom>
        </p:spPr>
      </p:pic>
      <p:sp>
        <p:nvSpPr>
          <p:cNvPr id="26" name="Foliennummernplatzhalter 3">
            <a:extLst>
              <a:ext uri="{FF2B5EF4-FFF2-40B4-BE49-F238E27FC236}">
                <a16:creationId xmlns:a16="http://schemas.microsoft.com/office/drawing/2014/main" id="{84F5391C-F6DB-F648-80FB-E87AF6936ABC}"/>
              </a:ext>
            </a:extLst>
          </p:cNvPr>
          <p:cNvSpPr>
            <a:spLocks noGrp="1"/>
          </p:cNvSpPr>
          <p:nvPr>
            <p:ph type="sldNum" sz="quarter" idx="12"/>
          </p:nvPr>
        </p:nvSpPr>
        <p:spPr>
          <a:xfrm>
            <a:off x="9631680" y="7056438"/>
            <a:ext cx="431484" cy="395287"/>
          </a:xfrm>
        </p:spPr>
        <p:txBody>
          <a:bodyPr/>
          <a:lstStyle/>
          <a:p>
            <a:fld id="{BA6FFAF3-5CE7-1E4A-B297-9EAF17666F00}" type="slidenum">
              <a:rPr lang="de-DE" smtClean="0"/>
              <a:t>5</a:t>
            </a:fld>
            <a:endParaRPr lang="de-DE" dirty="0"/>
          </a:p>
        </p:txBody>
      </p:sp>
      <p:sp>
        <p:nvSpPr>
          <p:cNvPr id="27" name="Titel 4">
            <a:extLst>
              <a:ext uri="{FF2B5EF4-FFF2-40B4-BE49-F238E27FC236}">
                <a16:creationId xmlns:a16="http://schemas.microsoft.com/office/drawing/2014/main" id="{B999D38B-44FE-6042-839E-CAC2F8F8D009}"/>
              </a:ext>
            </a:extLst>
          </p:cNvPr>
          <p:cNvSpPr>
            <a:spLocks noGrp="1"/>
          </p:cNvSpPr>
          <p:nvPr>
            <p:ph type="title"/>
          </p:nvPr>
        </p:nvSpPr>
        <p:spPr>
          <a:xfrm>
            <a:off x="1970671" y="503239"/>
            <a:ext cx="4850817" cy="863600"/>
          </a:xfrm>
        </p:spPr>
        <p:txBody>
          <a:bodyPr/>
          <a:lstStyle/>
          <a:p>
            <a:r>
              <a:rPr lang="de-DE" dirty="0"/>
              <a:t>Zusammenfassung</a:t>
            </a:r>
          </a:p>
        </p:txBody>
      </p:sp>
      <p:sp>
        <p:nvSpPr>
          <p:cNvPr id="28" name="Inhaltsplatzhalter 5">
            <a:extLst>
              <a:ext uri="{FF2B5EF4-FFF2-40B4-BE49-F238E27FC236}">
                <a16:creationId xmlns:a16="http://schemas.microsoft.com/office/drawing/2014/main" id="{2F2574F7-15BC-1044-BC51-5C1BBF6DFD49}"/>
              </a:ext>
            </a:extLst>
          </p:cNvPr>
          <p:cNvSpPr>
            <a:spLocks noGrp="1"/>
          </p:cNvSpPr>
          <p:nvPr>
            <p:ph sz="half" idx="1"/>
          </p:nvPr>
        </p:nvSpPr>
        <p:spPr>
          <a:xfrm>
            <a:off x="634467" y="2256228"/>
            <a:ext cx="5518360" cy="4798406"/>
          </a:xfrm>
        </p:spPr>
        <p:txBody>
          <a:bodyPr wrap="square">
            <a:spAutoFit/>
          </a:bodyPr>
          <a:lstStyle/>
          <a:p>
            <a:r>
              <a:rPr lang="de-DE" sz="1250" b="1" dirty="0">
                <a:solidFill>
                  <a:srgbClr val="60A8D8"/>
                </a:solidFill>
                <a:latin typeface="Calibri" panose="020F0502020204030204" pitchFamily="34" charset="0"/>
                <a:cs typeface="Calibri" panose="020F0502020204030204" pitchFamily="34" charset="0"/>
              </a:rPr>
              <a:t>Lorem Ipsum</a:t>
            </a:r>
            <a:endParaRPr lang="de-DE" sz="1250" dirty="0"/>
          </a:p>
          <a:p>
            <a:pPr>
              <a:spcBef>
                <a:spcPts val="600"/>
              </a:spcBef>
            </a:pPr>
            <a:r>
              <a:rPr lang="de-DE" dirty="0"/>
              <a:t>Lorem ipsum dolor sit amet, consetetur sadipscing elitr, sed diam nonumy eirmod tempor </a:t>
            </a:r>
            <a:r>
              <a:rPr lang="de-DE" b="1" dirty="0">
                <a:latin typeface="Calibri" panose="020F0502020204030204" pitchFamily="34" charset="0"/>
                <a:cs typeface="Calibri" panose="020F0502020204030204" pitchFamily="34" charset="0"/>
              </a:rPr>
              <a:t>invidunt</a:t>
            </a:r>
            <a:r>
              <a:rPr lang="de-DE" dirty="0"/>
              <a:t> ut labore et dolore magna aliquyam erat, sed diam voluptua. At vero eos et accusam et justo duo dolores et ea rebum. Stet clita kasd </a:t>
            </a:r>
            <a:r>
              <a:rPr lang="de-DE" b="1" dirty="0">
                <a:latin typeface="Calibri" panose="020F0502020204030204" pitchFamily="34" charset="0"/>
                <a:cs typeface="Calibri" panose="020F0502020204030204" pitchFamily="34" charset="0"/>
              </a:rPr>
              <a:t>gubergren</a:t>
            </a:r>
            <a:r>
              <a:rPr lang="de-DE" dirty="0"/>
              <a:t>, no sea takimata sanctus est Lorem ipsum dolor sit amet. Lorem ipsum dolor sit amet, consetetur sadipscing elitr, sed diam nonumy eirmod tempor. </a:t>
            </a:r>
          </a:p>
          <a:p>
            <a:r>
              <a:rPr lang="de-DE" sz="1250" b="1" dirty="0">
                <a:solidFill>
                  <a:schemeClr val="accent2"/>
                </a:solidFill>
                <a:latin typeface="Calibri" panose="020F0502020204030204" pitchFamily="34" charset="0"/>
                <a:cs typeface="Calibri" panose="020F0502020204030204" pitchFamily="34" charset="0"/>
              </a:rPr>
              <a:t>Lorem Ipsum</a:t>
            </a:r>
            <a:endParaRPr lang="de-DE" sz="1250" dirty="0"/>
          </a:p>
          <a:p>
            <a:pPr>
              <a:spcBef>
                <a:spcPts val="600"/>
              </a:spcBef>
            </a:pPr>
            <a:r>
              <a:rPr lang="de-DE" dirty="0"/>
              <a:t>Arbeiten sind vor, während und zum Abschluss Lorem ipsum dolor sit amet, consetetur sadipscing elitr, sed diam nonumy eirmod tempor invidunt ut labore et dolore </a:t>
            </a:r>
            <a:r>
              <a:rPr lang="de-DE" b="1" dirty="0">
                <a:latin typeface="Calibri" panose="020F0502020204030204" pitchFamily="34" charset="0"/>
                <a:cs typeface="Calibri" panose="020F0502020204030204" pitchFamily="34" charset="0"/>
              </a:rPr>
              <a:t>magna</a:t>
            </a:r>
            <a:r>
              <a:rPr lang="de-DE" dirty="0"/>
              <a:t> aliquyam erat, sed diam voluptua. At vero eos et accusam et justo duo dolores et ea rebum. Stet clita kasd gubergren, no sea takimata sanctus est Lorem ipsum dolor sit amet.</a:t>
            </a:r>
          </a:p>
          <a:p>
            <a:r>
              <a:rPr lang="de-DE" sz="1250" b="1" dirty="0">
                <a:solidFill>
                  <a:schemeClr val="accent2"/>
                </a:solidFill>
                <a:latin typeface="Calibri" panose="020F0502020204030204" pitchFamily="34" charset="0"/>
                <a:cs typeface="Calibri" panose="020F0502020204030204" pitchFamily="34" charset="0"/>
              </a:rPr>
              <a:t>Lorem Ipsum</a:t>
            </a:r>
            <a:endParaRPr lang="de-DE" sz="1250" dirty="0"/>
          </a:p>
          <a:p>
            <a:pPr>
              <a:spcBef>
                <a:spcPts val="600"/>
              </a:spcBef>
            </a:pPr>
            <a:r>
              <a:rPr lang="de-DE" dirty="0"/>
              <a:t>Lorem ipsum dolor sit amet, consetetur sadipscing elitr, sed diam nonumy eirmod tempor invidunt ut labore et </a:t>
            </a:r>
            <a:r>
              <a:rPr lang="de-DE" b="1" dirty="0">
                <a:latin typeface="Calibri" panose="020F0502020204030204" pitchFamily="34" charset="0"/>
                <a:cs typeface="Calibri" panose="020F0502020204030204" pitchFamily="34" charset="0"/>
              </a:rPr>
              <a:t>dolore</a:t>
            </a:r>
            <a:r>
              <a:rPr lang="de-DE" dirty="0"/>
              <a:t> magna aliquyam erat, sed diam voluptua. At vero eos et accusam et justo duo dolores et ea rebum. </a:t>
            </a:r>
          </a:p>
          <a:p>
            <a:pPr>
              <a:spcBef>
                <a:spcPts val="600"/>
              </a:spcBef>
            </a:pPr>
            <a:r>
              <a:rPr lang="de-DE" b="1" dirty="0">
                <a:latin typeface="Calibri" panose="020F0502020204030204" pitchFamily="34" charset="0"/>
                <a:cs typeface="Calibri" panose="020F0502020204030204" pitchFamily="34" charset="0"/>
              </a:rPr>
              <a:t>Stet clita kasd </a:t>
            </a:r>
            <a:r>
              <a:rPr lang="de-DE" dirty="0"/>
              <a:t>gubergren, no sea takimata sanctus est Lorem ipsum dolor sit amet. Lorem ipsum dolor sit amet, consetetur sadipscing elitr, sed diam nonumy eirmod tempor invidunt ut labore et dolore magna aliquyam erat, sed diam voluptua. At vero eos et accusam et justo duo dolores et ea rebum. </a:t>
            </a:r>
          </a:p>
          <a:p>
            <a:pPr>
              <a:spcBef>
                <a:spcPts val="600"/>
              </a:spcBef>
            </a:pPr>
            <a:r>
              <a:rPr lang="de-DE" b="1" dirty="0">
                <a:latin typeface="Calibri" panose="020F0502020204030204" pitchFamily="34" charset="0"/>
                <a:cs typeface="Calibri" panose="020F0502020204030204" pitchFamily="34" charset="0"/>
              </a:rPr>
              <a:t>Stet clita kasd gubergren</a:t>
            </a:r>
            <a:r>
              <a:rPr lang="de-DE" dirty="0"/>
              <a:t>, no sea takimata sanctus est Lorem ipsum dolor sit amet. Lorem ipsum dolor sit amet, consetetur sadipscing elitr, sed diam nonumy eirmod tempor invidunt ut labore et dolore magna aliquyam erat, sed diam voluptua. At vero eos et accusam et justo duo dolores et ea rebum. </a:t>
            </a:r>
          </a:p>
        </p:txBody>
      </p:sp>
      <p:sp>
        <p:nvSpPr>
          <p:cNvPr id="29" name="Foliennummernplatzhalter 3">
            <a:extLst>
              <a:ext uri="{FF2B5EF4-FFF2-40B4-BE49-F238E27FC236}">
                <a16:creationId xmlns:a16="http://schemas.microsoft.com/office/drawing/2014/main" id="{90C8F375-BBE7-344A-86CB-347E4E54D3EA}"/>
              </a:ext>
            </a:extLst>
          </p:cNvPr>
          <p:cNvSpPr txBox="1">
            <a:spLocks/>
          </p:cNvSpPr>
          <p:nvPr/>
        </p:nvSpPr>
        <p:spPr>
          <a:xfrm>
            <a:off x="9631680" y="7056438"/>
            <a:ext cx="431484" cy="395287"/>
          </a:xfrm>
          <a:prstGeom prst="rect">
            <a:avLst/>
          </a:prstGeom>
          <a:ln>
            <a:noFill/>
          </a:ln>
        </p:spPr>
        <p:txBody>
          <a:bodyPr vert="horz" lIns="90000" tIns="90000" rIns="90000" bIns="90000" rtlCol="0" anchor="ctr"/>
          <a:lstStyle>
            <a:defPPr>
              <a:defRPr lang="en-US"/>
            </a:defPPr>
            <a:lvl1pPr marL="0" algn="ctr"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A6FFAF3-5CE7-1E4A-B297-9EAF17666F00}" type="slidenum">
              <a:rPr lang="de-DE" smtClean="0"/>
              <a:pPr/>
              <a:t>5</a:t>
            </a:fld>
            <a:endParaRPr lang="de-DE" dirty="0"/>
          </a:p>
        </p:txBody>
      </p:sp>
      <p:sp>
        <p:nvSpPr>
          <p:cNvPr id="30" name="Inhaltsplatzhalter 2">
            <a:extLst>
              <a:ext uri="{FF2B5EF4-FFF2-40B4-BE49-F238E27FC236}">
                <a16:creationId xmlns:a16="http://schemas.microsoft.com/office/drawing/2014/main" id="{C7F2DF80-83E3-1B4B-AF9A-E21FF33339FE}"/>
              </a:ext>
            </a:extLst>
          </p:cNvPr>
          <p:cNvSpPr txBox="1">
            <a:spLocks/>
          </p:cNvSpPr>
          <p:nvPr/>
        </p:nvSpPr>
        <p:spPr>
          <a:xfrm>
            <a:off x="1970672" y="1041092"/>
            <a:ext cx="3518903" cy="689589"/>
          </a:xfrm>
          <a:prstGeom prst="rect">
            <a:avLst/>
          </a:prstGeom>
        </p:spPr>
        <p:txBody>
          <a:bodyPr wrap="square" tIns="18000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500" dirty="0"/>
              <a:t>In diesem Modul haben Sie gelernt, wie </a:t>
            </a:r>
            <a:r>
              <a:rPr lang="de-DE" sz="1500" dirty="0" err="1"/>
              <a:t>### </a:t>
            </a:r>
            <a:r>
              <a:rPr lang="de-DE" sz="1500" dirty="0"/>
              <a:t>in der Praxis möglich werden kann.</a:t>
            </a:r>
          </a:p>
        </p:txBody>
      </p:sp>
      <p:sp>
        <p:nvSpPr>
          <p:cNvPr id="13" name="Abgerundetes Rechteck 12">
            <a:extLst>
              <a:ext uri="{FF2B5EF4-FFF2-40B4-BE49-F238E27FC236}">
                <a16:creationId xmlns:a16="http://schemas.microsoft.com/office/drawing/2014/main" id="{C5CBA553-F1B9-9142-925F-D5195C880934}"/>
              </a:ext>
            </a:extLst>
          </p:cNvPr>
          <p:cNvSpPr/>
          <p:nvPr/>
        </p:nvSpPr>
        <p:spPr>
          <a:xfrm>
            <a:off x="7102272" y="503239"/>
            <a:ext cx="2959537" cy="4674824"/>
          </a:xfrm>
          <a:prstGeom prst="roundRect">
            <a:avLst>
              <a:gd name="adj" fmla="val 545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0" indent="-228600" defTabSz="1007943">
              <a:spcBef>
                <a:spcPts val="1200"/>
              </a:spcBef>
              <a:buFont typeface="+mj-lt"/>
              <a:buAutoNum type="arabicPeriod"/>
            </a:pPr>
            <a:r>
              <a:rPr lang="de-DE" sz="1050" b="1" i="1" dirty="0">
                <a:solidFill>
                  <a:schemeClr val="accent2"/>
                </a:solidFill>
                <a:latin typeface="Calibri" panose="020F0502020204030204" pitchFamily="34" charset="0"/>
                <a:cs typeface="Calibri" panose="020F0502020204030204" pitchFamily="34" charset="0"/>
              </a:rPr>
              <a:t>Verwahren/Vervielfältigen – das Recht, Kopien des Inhalts anzufertigen, zu besitzen und zu kontrollieren (z.B. Download, Speicherung und Vervielfältigung)</a:t>
            </a:r>
          </a:p>
          <a:p>
            <a:pPr marL="228600" lvl="0" indent="-228600" defTabSz="1007943">
              <a:spcBef>
                <a:spcPts val="1200"/>
              </a:spcBef>
              <a:buFont typeface="+mj-lt"/>
              <a:buAutoNum type="arabicPeriod"/>
            </a:pPr>
            <a:r>
              <a:rPr lang="de-DE" sz="1050" b="1" i="1" dirty="0">
                <a:solidFill>
                  <a:schemeClr val="accent2"/>
                </a:solidFill>
                <a:latin typeface="Calibri" panose="020F0502020204030204" pitchFamily="34" charset="0"/>
                <a:cs typeface="Calibri" panose="020F0502020204030204" pitchFamily="34" charset="0"/>
              </a:rPr>
              <a:t>Verwenden – das Recht, den Inhalt in unterschiedlichen Zusammenhängen einzusetzen (z.B. im Klassenraum, in einer Lerngruppe, auf einer Website, in einem Video)</a:t>
            </a:r>
          </a:p>
          <a:p>
            <a:pPr marL="228600" lvl="0" indent="-228600" defTabSz="1007943">
              <a:spcBef>
                <a:spcPts val="1200"/>
              </a:spcBef>
              <a:buFont typeface="+mj-lt"/>
              <a:buAutoNum type="arabicPeriod"/>
            </a:pPr>
            <a:r>
              <a:rPr lang="de-DE" sz="1050" b="1" i="1" dirty="0">
                <a:solidFill>
                  <a:schemeClr val="accent2"/>
                </a:solidFill>
                <a:latin typeface="Calibri" panose="020F0502020204030204" pitchFamily="34" charset="0"/>
                <a:cs typeface="Calibri" panose="020F0502020204030204" pitchFamily="34" charset="0"/>
              </a:rPr>
              <a:t>Verarbeiten – das Recht, den Inhalt zu bearbeiten, anzupassen, zu verändern oder umzugestalten (z.B. einen Inhalt in eine andere Sprache zu übersetzen)</a:t>
            </a:r>
          </a:p>
          <a:p>
            <a:pPr marL="228600" lvl="0" indent="-228600" defTabSz="1007943">
              <a:spcBef>
                <a:spcPts val="1200"/>
              </a:spcBef>
              <a:buFont typeface="+mj-lt"/>
              <a:buAutoNum type="arabicPeriod"/>
            </a:pPr>
            <a:r>
              <a:rPr lang="de-DE" sz="1050" b="1" i="1" dirty="0">
                <a:solidFill>
                  <a:schemeClr val="accent2"/>
                </a:solidFill>
                <a:latin typeface="Calibri" panose="020F0502020204030204" pitchFamily="34" charset="0"/>
                <a:cs typeface="Calibri" panose="020F0502020204030204" pitchFamily="34" charset="0"/>
              </a:rPr>
              <a:t>Vermischen – das Recht, einen Inhalt im Original oder in einer Bearbeitung mit anderen offenen Inhalten zu verbinden und aus ihnen etwas Neues zu schaffen (z.B. beim Einbauen von Bildern und Musik in ein Video)</a:t>
            </a:r>
          </a:p>
          <a:p>
            <a:pPr marL="228600" lvl="0" indent="-228600" defTabSz="1007943">
              <a:spcBef>
                <a:spcPts val="1200"/>
              </a:spcBef>
              <a:buFont typeface="+mj-lt"/>
              <a:buAutoNum type="arabicPeriod"/>
            </a:pPr>
            <a:r>
              <a:rPr lang="de-DE" sz="1050" b="1" i="1" dirty="0">
                <a:solidFill>
                  <a:schemeClr val="accent2"/>
                </a:solidFill>
                <a:latin typeface="Calibri" panose="020F0502020204030204" pitchFamily="34" charset="0"/>
                <a:cs typeface="Calibri" panose="020F0502020204030204" pitchFamily="34" charset="0"/>
              </a:rPr>
              <a:t>Verbreiten – das Recht, Kopien eines Inhalts mit Anderen zu teilen, im Original oder in eigenen Überarbeitungen (z.B. einem Freund eine Kopie zu geben oder online zu veröffentlichen)</a:t>
            </a:r>
          </a:p>
        </p:txBody>
      </p:sp>
      <p:grpSp>
        <p:nvGrpSpPr>
          <p:cNvPr id="2" name="Gruppieren 1">
            <a:extLst>
              <a:ext uri="{FF2B5EF4-FFF2-40B4-BE49-F238E27FC236}">
                <a16:creationId xmlns:a16="http://schemas.microsoft.com/office/drawing/2014/main" id="{D85C387D-B958-2A4C-9909-ACAB573FD890}"/>
              </a:ext>
            </a:extLst>
          </p:cNvPr>
          <p:cNvGrpSpPr/>
          <p:nvPr/>
        </p:nvGrpSpPr>
        <p:grpSpPr>
          <a:xfrm>
            <a:off x="7170690" y="5679092"/>
            <a:ext cx="2892473" cy="1232883"/>
            <a:chOff x="6146797" y="70953"/>
            <a:chExt cx="2892473" cy="1232883"/>
          </a:xfrm>
        </p:grpSpPr>
        <p:sp>
          <p:nvSpPr>
            <p:cNvPr id="18" name="Rechteck 17">
              <a:extLst>
                <a:ext uri="{FF2B5EF4-FFF2-40B4-BE49-F238E27FC236}">
                  <a16:creationId xmlns:a16="http://schemas.microsoft.com/office/drawing/2014/main" id="{A0D0B59A-8D48-834B-B9A1-46683C772EA7}"/>
                </a:ext>
              </a:extLst>
            </p:cNvPr>
            <p:cNvSpPr/>
            <p:nvPr/>
          </p:nvSpPr>
          <p:spPr>
            <a:xfrm>
              <a:off x="6299798" y="223953"/>
              <a:ext cx="2739472" cy="1079883"/>
            </a:xfrm>
            <a:prstGeom prst="rect">
              <a:avLst/>
            </a:prstGeom>
            <a:solidFill>
              <a:schemeClr val="bg1"/>
            </a:solidFill>
            <a:ln w="6350">
              <a:solidFill>
                <a:schemeClr val="accent5"/>
              </a:solidFill>
            </a:ln>
            <a:effectLst>
              <a:outerShdw dist="63500" dir="2700000" algn="tl" rotWithShape="0">
                <a:schemeClr val="accent5">
                  <a:lumMod val="40000"/>
                  <a:lumOff val="60000"/>
                </a:schemeClr>
              </a:outerShdw>
            </a:effectLst>
          </p:spPr>
          <p:txBody>
            <a:bodyPr wrap="square" lIns="144000" tIns="125999" rIns="90000" bIns="90000">
              <a:spAutoFit/>
            </a:bodyPr>
            <a:lstStyle/>
            <a:p>
              <a:pPr defTabSz="1007943">
                <a:spcBef>
                  <a:spcPts val="1200"/>
                </a:spcBef>
              </a:pPr>
              <a:r>
                <a:rPr lang="de-DE" sz="1000" b="1" dirty="0" err="1">
                  <a:solidFill>
                    <a:schemeClr val="accent5"/>
                  </a:solidFill>
                  <a:latin typeface="Calibri" panose="020F0502020204030204" pitchFamily="34" charset="0"/>
                  <a:cs typeface="Calibri" panose="020F0502020204030204" pitchFamily="34" charset="0"/>
                </a:rPr>
                <a:t>Lorem</a:t>
              </a:r>
              <a:r>
                <a:rPr lang="de-DE" sz="1000" b="1" dirty="0">
                  <a:solidFill>
                    <a:schemeClr val="accent5"/>
                  </a:solidFill>
                  <a:latin typeface="Calibri" panose="020F0502020204030204" pitchFamily="34" charset="0"/>
                  <a:cs typeface="Calibri" panose="020F0502020204030204" pitchFamily="34" charset="0"/>
                </a:rPr>
                <a:t> </a:t>
              </a:r>
              <a:r>
                <a:rPr lang="de-DE" sz="1000" b="1" dirty="0" err="1">
                  <a:solidFill>
                    <a:schemeClr val="accent5"/>
                  </a:solidFill>
                  <a:latin typeface="Calibri" panose="020F0502020204030204" pitchFamily="34" charset="0"/>
                  <a:cs typeface="Calibri" panose="020F0502020204030204" pitchFamily="34" charset="0"/>
                </a:rPr>
                <a:t>Ipsum</a:t>
              </a:r>
              <a:r>
                <a:rPr lang="de-DE" sz="1000" b="1" dirty="0">
                  <a:solidFill>
                    <a:schemeClr val="accent5"/>
                  </a:solidFill>
                  <a:latin typeface="Calibri" panose="020F0502020204030204" pitchFamily="34" charset="0"/>
                  <a:cs typeface="Calibri" panose="020F0502020204030204" pitchFamily="34" charset="0"/>
                </a:rPr>
                <a:t> </a:t>
              </a:r>
              <a:r>
                <a:rPr lang="de-DE" sz="1000" b="1" dirty="0" err="1">
                  <a:solidFill>
                    <a:schemeClr val="accent5"/>
                  </a:solidFill>
                  <a:latin typeface="Calibri" panose="020F0502020204030204" pitchFamily="34" charset="0"/>
                  <a:cs typeface="Calibri" panose="020F0502020204030204" pitchFamily="34" charset="0"/>
                </a:rPr>
                <a:t>dolor</a:t>
              </a:r>
              <a:r>
                <a:rPr lang="de-DE" sz="1000" b="1" dirty="0">
                  <a:solidFill>
                    <a:schemeClr val="accent5"/>
                  </a:solidFill>
                  <a:latin typeface="Calibri" panose="020F0502020204030204" pitchFamily="34" charset="0"/>
                  <a:cs typeface="Calibri" panose="020F0502020204030204" pitchFamily="34" charset="0"/>
                </a:rPr>
                <a:t> </a:t>
              </a:r>
              <a:r>
                <a:rPr lang="de-DE" sz="1000" b="1" dirty="0" err="1">
                  <a:solidFill>
                    <a:schemeClr val="accent5"/>
                  </a:solidFill>
                  <a:latin typeface="Calibri" panose="020F0502020204030204" pitchFamily="34" charset="0"/>
                  <a:cs typeface="Calibri" panose="020F0502020204030204" pitchFamily="34" charset="0"/>
                </a:rPr>
                <a:t>sit</a:t>
              </a:r>
              <a:r>
                <a:rPr lang="de-DE" sz="1000" b="1" dirty="0">
                  <a:solidFill>
                    <a:schemeClr val="accent5"/>
                  </a:solidFill>
                  <a:latin typeface="Calibri" panose="020F0502020204030204" pitchFamily="34" charset="0"/>
                  <a:cs typeface="Calibri" panose="020F0502020204030204" pitchFamily="34" charset="0"/>
                </a:rPr>
                <a:t> </a:t>
              </a:r>
              <a:r>
                <a:rPr lang="de-DE" sz="1000" b="1" dirty="0" err="1">
                  <a:solidFill>
                    <a:schemeClr val="accent5"/>
                  </a:solidFill>
                  <a:latin typeface="Calibri" panose="020F0502020204030204" pitchFamily="34" charset="0"/>
                  <a:cs typeface="Calibri" panose="020F0502020204030204" pitchFamily="34" charset="0"/>
                </a:rPr>
                <a:t>ami</a:t>
              </a:r>
              <a:endParaRPr lang="de-DE" sz="1000" b="1" dirty="0">
                <a:solidFill>
                  <a:schemeClr val="accent5"/>
                </a:solidFill>
                <a:latin typeface="Calibri" panose="020F0502020204030204" pitchFamily="34" charset="0"/>
                <a:cs typeface="Calibri" panose="020F0502020204030204" pitchFamily="34" charset="0"/>
              </a:endParaRPr>
            </a:p>
            <a:p>
              <a:pPr defTabSz="1007943">
                <a:spcBef>
                  <a:spcPts val="300"/>
                </a:spcBef>
              </a:pPr>
              <a:r>
                <a:rPr lang="de-DE" sz="800" dirty="0" err="1">
                  <a:solidFill>
                    <a:schemeClr val="accent5"/>
                  </a:solidFill>
                  <a:latin typeface="Calibri Light" panose="020F0302020204030204" pitchFamily="34" charset="0"/>
                  <a:cs typeface="Calibri Light" panose="020F0302020204030204" pitchFamily="34" charset="0"/>
                </a:rPr>
                <a:t>Ut</a:t>
              </a:r>
              <a:r>
                <a:rPr lang="de-DE" sz="800" dirty="0">
                  <a:solidFill>
                    <a:schemeClr val="accent5"/>
                  </a:solidFill>
                  <a:latin typeface="Calibri Light" panose="020F0302020204030204" pitchFamily="34" charset="0"/>
                  <a:cs typeface="Calibri Light" panose="020F0302020204030204" pitchFamily="34" charset="0"/>
                </a:rPr>
                <a:t> </a:t>
              </a:r>
              <a:r>
                <a:rPr lang="de-DE" sz="800" dirty="0" err="1">
                  <a:solidFill>
                    <a:schemeClr val="accent5"/>
                  </a:solidFill>
                  <a:latin typeface="Calibri Light" panose="020F0302020204030204" pitchFamily="34" charset="0"/>
                  <a:cs typeface="Calibri Light" panose="020F0302020204030204" pitchFamily="34" charset="0"/>
                </a:rPr>
                <a:t>wisi</a:t>
              </a:r>
              <a:r>
                <a:rPr lang="de-DE" sz="800" dirty="0">
                  <a:solidFill>
                    <a:schemeClr val="accent5"/>
                  </a:solidFill>
                  <a:latin typeface="Calibri Light" panose="020F0302020204030204" pitchFamily="34" charset="0"/>
                  <a:cs typeface="Calibri Light" panose="020F0302020204030204" pitchFamily="34" charset="0"/>
                </a:rPr>
                <a:t> </a:t>
              </a:r>
              <a:r>
                <a:rPr lang="de-DE" sz="800" dirty="0" err="1">
                  <a:solidFill>
                    <a:schemeClr val="accent5"/>
                  </a:solidFill>
                  <a:latin typeface="Calibri Light" panose="020F0302020204030204" pitchFamily="34" charset="0"/>
                  <a:cs typeface="Calibri Light" panose="020F0302020204030204" pitchFamily="34" charset="0"/>
                </a:rPr>
                <a:t>enim</a:t>
              </a:r>
              <a:r>
                <a:rPr lang="de-DE" sz="800" dirty="0">
                  <a:solidFill>
                    <a:schemeClr val="accent5"/>
                  </a:solidFill>
                  <a:latin typeface="Calibri Light" panose="020F0302020204030204" pitchFamily="34" charset="0"/>
                  <a:cs typeface="Calibri Light" panose="020F0302020204030204" pitchFamily="34" charset="0"/>
                </a:rPr>
                <a:t> ad minim </a:t>
              </a:r>
              <a:r>
                <a:rPr lang="de-DE" sz="800" dirty="0" err="1">
                  <a:solidFill>
                    <a:schemeClr val="accent5"/>
                  </a:solidFill>
                  <a:latin typeface="Calibri Light" panose="020F0302020204030204" pitchFamily="34" charset="0"/>
                  <a:cs typeface="Calibri Light" panose="020F0302020204030204" pitchFamily="34" charset="0"/>
                </a:rPr>
                <a:t>veniam</a:t>
              </a:r>
              <a:r>
                <a:rPr lang="de-DE" sz="800" dirty="0">
                  <a:solidFill>
                    <a:schemeClr val="accent5"/>
                  </a:solidFill>
                  <a:latin typeface="Calibri Light" panose="020F0302020204030204" pitchFamily="34" charset="0"/>
                  <a:cs typeface="Calibri Light" panose="020F0302020204030204" pitchFamily="34" charset="0"/>
                </a:rPr>
                <a:t>, </a:t>
              </a:r>
              <a:r>
                <a:rPr lang="de-DE" sz="800" dirty="0" err="1">
                  <a:solidFill>
                    <a:schemeClr val="accent5"/>
                  </a:solidFill>
                  <a:latin typeface="Calibri Light" panose="020F0302020204030204" pitchFamily="34" charset="0"/>
                  <a:cs typeface="Calibri Light" panose="020F0302020204030204" pitchFamily="34" charset="0"/>
                </a:rPr>
                <a:t>quis</a:t>
              </a:r>
              <a:r>
                <a:rPr lang="de-DE" sz="800" dirty="0">
                  <a:solidFill>
                    <a:schemeClr val="accent5"/>
                  </a:solidFill>
                  <a:latin typeface="Calibri Light" panose="020F0302020204030204" pitchFamily="34" charset="0"/>
                  <a:cs typeface="Calibri Light" panose="020F0302020204030204" pitchFamily="34" charset="0"/>
                </a:rPr>
                <a:t> </a:t>
              </a:r>
              <a:r>
                <a:rPr lang="de-DE" sz="800" dirty="0" err="1">
                  <a:solidFill>
                    <a:schemeClr val="accent5"/>
                  </a:solidFill>
                  <a:latin typeface="Calibri Light" panose="020F0302020204030204" pitchFamily="34" charset="0"/>
                  <a:cs typeface="Calibri Light" panose="020F0302020204030204" pitchFamily="34" charset="0"/>
                </a:rPr>
                <a:t>nostrud</a:t>
              </a:r>
              <a:r>
                <a:rPr lang="de-DE" sz="800" dirty="0">
                  <a:solidFill>
                    <a:schemeClr val="accent5"/>
                  </a:solidFill>
                  <a:latin typeface="Calibri Light" panose="020F0302020204030204" pitchFamily="34" charset="0"/>
                  <a:cs typeface="Calibri Light" panose="020F0302020204030204" pitchFamily="34" charset="0"/>
                </a:rPr>
                <a:t> </a:t>
              </a:r>
              <a:r>
                <a:rPr lang="de-DE" sz="800" dirty="0" err="1">
                  <a:solidFill>
                    <a:schemeClr val="accent5"/>
                  </a:solidFill>
                  <a:latin typeface="Calibri Light" panose="020F0302020204030204" pitchFamily="34" charset="0"/>
                  <a:cs typeface="Calibri Light" panose="020F0302020204030204" pitchFamily="34" charset="0"/>
                </a:rPr>
                <a:t>exerci</a:t>
              </a:r>
              <a:r>
                <a:rPr lang="de-DE" sz="800" dirty="0">
                  <a:solidFill>
                    <a:schemeClr val="accent5"/>
                  </a:solidFill>
                  <a:latin typeface="Calibri Light" panose="020F0302020204030204" pitchFamily="34" charset="0"/>
                  <a:cs typeface="Calibri Light" panose="020F0302020204030204" pitchFamily="34" charset="0"/>
                </a:rPr>
                <a:t> </a:t>
              </a:r>
              <a:r>
                <a:rPr lang="de-DE" sz="800" dirty="0" err="1">
                  <a:solidFill>
                    <a:schemeClr val="accent5"/>
                  </a:solidFill>
                  <a:latin typeface="Calibri Light" panose="020F0302020204030204" pitchFamily="34" charset="0"/>
                  <a:cs typeface="Calibri Light" panose="020F0302020204030204" pitchFamily="34" charset="0"/>
                </a:rPr>
                <a:t>tation</a:t>
              </a:r>
              <a:r>
                <a:rPr lang="de-DE" sz="800" dirty="0">
                  <a:solidFill>
                    <a:schemeClr val="accent5"/>
                  </a:solidFill>
                  <a:latin typeface="Calibri Light" panose="020F0302020204030204" pitchFamily="34" charset="0"/>
                  <a:cs typeface="Calibri Light" panose="020F0302020204030204" pitchFamily="34" charset="0"/>
                </a:rPr>
                <a:t> </a:t>
              </a:r>
              <a:r>
                <a:rPr lang="de-DE" sz="800" dirty="0" err="1">
                  <a:solidFill>
                    <a:schemeClr val="accent5"/>
                  </a:solidFill>
                  <a:latin typeface="Calibri Light" panose="020F0302020204030204" pitchFamily="34" charset="0"/>
                  <a:cs typeface="Calibri Light" panose="020F0302020204030204" pitchFamily="34" charset="0"/>
                </a:rPr>
                <a:t>ullamcorper</a:t>
              </a:r>
              <a:r>
                <a:rPr lang="de-DE" sz="800" dirty="0">
                  <a:solidFill>
                    <a:schemeClr val="accent5"/>
                  </a:solidFill>
                  <a:latin typeface="Calibri Light" panose="020F0302020204030204" pitchFamily="34" charset="0"/>
                  <a:cs typeface="Calibri Light" panose="020F0302020204030204" pitchFamily="34" charset="0"/>
                </a:rPr>
                <a:t> </a:t>
              </a:r>
              <a:r>
                <a:rPr lang="de-DE" sz="800" dirty="0" err="1">
                  <a:solidFill>
                    <a:schemeClr val="accent5"/>
                  </a:solidFill>
                  <a:latin typeface="Calibri Light" panose="020F0302020204030204" pitchFamily="34" charset="0"/>
                  <a:cs typeface="Calibri Light" panose="020F0302020204030204" pitchFamily="34" charset="0"/>
                </a:rPr>
                <a:t>suscipit</a:t>
              </a:r>
              <a:r>
                <a:rPr lang="de-DE" sz="800" dirty="0">
                  <a:solidFill>
                    <a:schemeClr val="accent5"/>
                  </a:solidFill>
                  <a:latin typeface="Calibri Light" panose="020F0302020204030204" pitchFamily="34" charset="0"/>
                  <a:cs typeface="Calibri Light" panose="020F0302020204030204" pitchFamily="34" charset="0"/>
                </a:rPr>
                <a:t> </a:t>
              </a:r>
              <a:r>
                <a:rPr lang="de-DE" sz="800" dirty="0" err="1">
                  <a:solidFill>
                    <a:schemeClr val="accent5"/>
                  </a:solidFill>
                  <a:latin typeface="Calibri Light" panose="020F0302020204030204" pitchFamily="34" charset="0"/>
                  <a:cs typeface="Calibri Light" panose="020F0302020204030204" pitchFamily="34" charset="0"/>
                </a:rPr>
                <a:t>lobortis</a:t>
              </a:r>
              <a:r>
                <a:rPr lang="de-DE" sz="800" dirty="0">
                  <a:solidFill>
                    <a:schemeClr val="accent5"/>
                  </a:solidFill>
                  <a:latin typeface="Calibri Light" panose="020F0302020204030204" pitchFamily="34" charset="0"/>
                  <a:cs typeface="Calibri Light" panose="020F0302020204030204" pitchFamily="34" charset="0"/>
                </a:rPr>
                <a:t> </a:t>
              </a:r>
              <a:r>
                <a:rPr lang="de-DE" sz="800" dirty="0" err="1">
                  <a:solidFill>
                    <a:schemeClr val="accent5"/>
                  </a:solidFill>
                  <a:latin typeface="Calibri Light" panose="020F0302020204030204" pitchFamily="34" charset="0"/>
                  <a:cs typeface="Calibri Light" panose="020F0302020204030204" pitchFamily="34" charset="0"/>
                </a:rPr>
                <a:t>nisl</a:t>
              </a:r>
              <a:r>
                <a:rPr lang="de-DE" sz="800" dirty="0">
                  <a:solidFill>
                    <a:schemeClr val="accent5"/>
                  </a:solidFill>
                  <a:latin typeface="Calibri Light" panose="020F0302020204030204" pitchFamily="34" charset="0"/>
                  <a:cs typeface="Calibri Light" panose="020F0302020204030204" pitchFamily="34" charset="0"/>
                </a:rPr>
                <a:t> </a:t>
              </a:r>
              <a:r>
                <a:rPr lang="de-DE" sz="800" dirty="0" err="1">
                  <a:solidFill>
                    <a:schemeClr val="accent5"/>
                  </a:solidFill>
                  <a:latin typeface="Calibri Light" panose="020F0302020204030204" pitchFamily="34" charset="0"/>
                  <a:cs typeface="Calibri Light" panose="020F0302020204030204" pitchFamily="34" charset="0"/>
                </a:rPr>
                <a:t>ut</a:t>
              </a:r>
              <a:r>
                <a:rPr lang="de-DE" sz="800" dirty="0">
                  <a:solidFill>
                    <a:schemeClr val="accent5"/>
                  </a:solidFill>
                  <a:latin typeface="Calibri Light" panose="020F0302020204030204" pitchFamily="34" charset="0"/>
                  <a:cs typeface="Calibri Light" panose="020F0302020204030204" pitchFamily="34" charset="0"/>
                </a:rPr>
                <a:t> </a:t>
              </a:r>
              <a:r>
                <a:rPr lang="de-DE" sz="800" dirty="0" err="1">
                  <a:solidFill>
                    <a:schemeClr val="accent5"/>
                  </a:solidFill>
                  <a:latin typeface="Calibri Light" panose="020F0302020204030204" pitchFamily="34" charset="0"/>
                  <a:cs typeface="Calibri Light" panose="020F0302020204030204" pitchFamily="34" charset="0"/>
                </a:rPr>
                <a:t>aliquip</a:t>
              </a:r>
              <a:r>
                <a:rPr lang="de-DE" sz="800" dirty="0">
                  <a:solidFill>
                    <a:schemeClr val="accent5"/>
                  </a:solidFill>
                  <a:latin typeface="Calibri Light" panose="020F0302020204030204" pitchFamily="34" charset="0"/>
                  <a:cs typeface="Calibri Light" panose="020F0302020204030204" pitchFamily="34" charset="0"/>
                </a:rPr>
                <a:t> ex </a:t>
              </a:r>
              <a:r>
                <a:rPr lang="de-DE" sz="800" dirty="0" err="1">
                  <a:solidFill>
                    <a:schemeClr val="accent5"/>
                  </a:solidFill>
                  <a:latin typeface="Calibri Light" panose="020F0302020204030204" pitchFamily="34" charset="0"/>
                  <a:cs typeface="Calibri Light" panose="020F0302020204030204" pitchFamily="34" charset="0"/>
                </a:rPr>
                <a:t>ea</a:t>
              </a:r>
              <a:r>
                <a:rPr lang="de-DE" sz="800" dirty="0">
                  <a:solidFill>
                    <a:schemeClr val="accent5"/>
                  </a:solidFill>
                  <a:latin typeface="Calibri Light" panose="020F0302020204030204" pitchFamily="34" charset="0"/>
                  <a:cs typeface="Calibri Light" panose="020F0302020204030204" pitchFamily="34" charset="0"/>
                </a:rPr>
                <a:t> commodo </a:t>
              </a:r>
              <a:r>
                <a:rPr lang="de-DE" sz="800" dirty="0" err="1">
                  <a:solidFill>
                    <a:schemeClr val="accent5"/>
                  </a:solidFill>
                  <a:latin typeface="Calibri Light" panose="020F0302020204030204" pitchFamily="34" charset="0"/>
                  <a:cs typeface="Calibri Light" panose="020F0302020204030204" pitchFamily="34" charset="0"/>
                </a:rPr>
                <a:t>consequat</a:t>
              </a:r>
              <a:r>
                <a:rPr lang="de-DE" sz="800" dirty="0">
                  <a:solidFill>
                    <a:schemeClr val="accent5"/>
                  </a:solidFill>
                  <a:latin typeface="Calibri Light" panose="020F0302020204030204" pitchFamily="34" charset="0"/>
                  <a:cs typeface="Calibri Light" panose="020F0302020204030204" pitchFamily="34" charset="0"/>
                </a:rPr>
                <a:t>. Duis </a:t>
              </a:r>
              <a:r>
                <a:rPr lang="de-DE" sz="800" dirty="0" err="1">
                  <a:solidFill>
                    <a:schemeClr val="accent5"/>
                  </a:solidFill>
                  <a:latin typeface="Calibri Light" panose="020F0302020204030204" pitchFamily="34" charset="0"/>
                  <a:cs typeface="Calibri Light" panose="020F0302020204030204" pitchFamily="34" charset="0"/>
                </a:rPr>
                <a:t>autem</a:t>
              </a:r>
              <a:r>
                <a:rPr lang="de-DE" sz="800" dirty="0">
                  <a:solidFill>
                    <a:schemeClr val="accent5"/>
                  </a:solidFill>
                  <a:latin typeface="Calibri Light" panose="020F0302020204030204" pitchFamily="34" charset="0"/>
                  <a:cs typeface="Calibri Light" panose="020F0302020204030204" pitchFamily="34" charset="0"/>
                </a:rPr>
                <a:t> </a:t>
              </a:r>
              <a:r>
                <a:rPr lang="de-DE" sz="800" dirty="0" err="1">
                  <a:solidFill>
                    <a:schemeClr val="accent5"/>
                  </a:solidFill>
                  <a:latin typeface="Calibri Light" panose="020F0302020204030204" pitchFamily="34" charset="0"/>
                  <a:cs typeface="Calibri Light" panose="020F0302020204030204" pitchFamily="34" charset="0"/>
                </a:rPr>
                <a:t>vel</a:t>
              </a:r>
              <a:r>
                <a:rPr lang="de-DE" sz="800" dirty="0">
                  <a:solidFill>
                    <a:schemeClr val="accent5"/>
                  </a:solidFill>
                  <a:latin typeface="Calibri Light" panose="020F0302020204030204" pitchFamily="34" charset="0"/>
                  <a:cs typeface="Calibri Light" panose="020F0302020204030204" pitchFamily="34" charset="0"/>
                </a:rPr>
                <a:t> </a:t>
              </a:r>
              <a:r>
                <a:rPr lang="de-DE" sz="800" dirty="0" err="1">
                  <a:solidFill>
                    <a:schemeClr val="accent5"/>
                  </a:solidFill>
                  <a:latin typeface="Calibri Light" panose="020F0302020204030204" pitchFamily="34" charset="0"/>
                  <a:cs typeface="Calibri Light" panose="020F0302020204030204" pitchFamily="34" charset="0"/>
                </a:rPr>
                <a:t>eum</a:t>
              </a:r>
              <a:r>
                <a:rPr lang="de-DE" sz="800" dirty="0">
                  <a:solidFill>
                    <a:schemeClr val="accent5"/>
                  </a:solidFill>
                  <a:latin typeface="Calibri Light" panose="020F0302020204030204" pitchFamily="34" charset="0"/>
                  <a:cs typeface="Calibri Light" panose="020F0302020204030204" pitchFamily="34" charset="0"/>
                </a:rPr>
                <a:t> </a:t>
              </a:r>
              <a:r>
                <a:rPr lang="de-DE" sz="800" dirty="0" err="1">
                  <a:solidFill>
                    <a:schemeClr val="accent5"/>
                  </a:solidFill>
                  <a:latin typeface="Calibri Light" panose="020F0302020204030204" pitchFamily="34" charset="0"/>
                  <a:cs typeface="Calibri Light" panose="020F0302020204030204" pitchFamily="34" charset="0"/>
                </a:rPr>
                <a:t>iriure</a:t>
              </a:r>
              <a:r>
                <a:rPr lang="de-DE" sz="800" dirty="0">
                  <a:solidFill>
                    <a:schemeClr val="accent5"/>
                  </a:solidFill>
                  <a:latin typeface="Calibri Light" panose="020F0302020204030204" pitchFamily="34" charset="0"/>
                  <a:cs typeface="Calibri Light" panose="020F0302020204030204" pitchFamily="34" charset="0"/>
                </a:rPr>
                <a:t> </a:t>
              </a:r>
              <a:r>
                <a:rPr lang="de-DE" sz="800" dirty="0" err="1">
                  <a:solidFill>
                    <a:schemeClr val="accent5"/>
                  </a:solidFill>
                  <a:latin typeface="Calibri Light" panose="020F0302020204030204" pitchFamily="34" charset="0"/>
                  <a:cs typeface="Calibri Light" panose="020F0302020204030204" pitchFamily="34" charset="0"/>
                </a:rPr>
                <a:t>dolor</a:t>
              </a:r>
              <a:r>
                <a:rPr lang="de-DE" sz="800" dirty="0">
                  <a:solidFill>
                    <a:schemeClr val="accent5"/>
                  </a:solidFill>
                  <a:latin typeface="Calibri Light" panose="020F0302020204030204" pitchFamily="34" charset="0"/>
                  <a:cs typeface="Calibri Light" panose="020F0302020204030204" pitchFamily="34" charset="0"/>
                </a:rPr>
                <a:t> in </a:t>
              </a:r>
              <a:r>
                <a:rPr lang="de-DE" sz="800" dirty="0" err="1">
                  <a:solidFill>
                    <a:schemeClr val="accent5"/>
                  </a:solidFill>
                  <a:latin typeface="Calibri Light" panose="020F0302020204030204" pitchFamily="34" charset="0"/>
                  <a:cs typeface="Calibri Light" panose="020F0302020204030204" pitchFamily="34" charset="0"/>
                </a:rPr>
                <a:t>hendrerit</a:t>
              </a:r>
              <a:r>
                <a:rPr lang="de-DE" sz="800" dirty="0">
                  <a:solidFill>
                    <a:schemeClr val="accent5"/>
                  </a:solidFill>
                  <a:latin typeface="Calibri Light" panose="020F0302020204030204" pitchFamily="34" charset="0"/>
                  <a:cs typeface="Calibri Light" panose="020F0302020204030204" pitchFamily="34" charset="0"/>
                </a:rPr>
                <a:t> in </a:t>
              </a:r>
              <a:r>
                <a:rPr lang="de-DE" sz="800" dirty="0" err="1">
                  <a:solidFill>
                    <a:schemeClr val="accent5"/>
                  </a:solidFill>
                  <a:latin typeface="Calibri Light" panose="020F0302020204030204" pitchFamily="34" charset="0"/>
                  <a:cs typeface="Calibri Light" panose="020F0302020204030204" pitchFamily="34" charset="0"/>
                </a:rPr>
                <a:t>vulputate</a:t>
              </a:r>
              <a:r>
                <a:rPr lang="de-DE" sz="800" dirty="0">
                  <a:solidFill>
                    <a:schemeClr val="accent5"/>
                  </a:solidFill>
                  <a:latin typeface="Calibri Light" panose="020F0302020204030204" pitchFamily="34" charset="0"/>
                  <a:cs typeface="Calibri Light" panose="020F0302020204030204" pitchFamily="34" charset="0"/>
                </a:rPr>
                <a:t> </a:t>
              </a:r>
              <a:r>
                <a:rPr lang="de-DE" sz="800" dirty="0" err="1">
                  <a:solidFill>
                    <a:schemeClr val="accent5"/>
                  </a:solidFill>
                  <a:latin typeface="Calibri Light" panose="020F0302020204030204" pitchFamily="34" charset="0"/>
                  <a:cs typeface="Calibri Light" panose="020F0302020204030204" pitchFamily="34" charset="0"/>
                </a:rPr>
                <a:t>velit</a:t>
              </a:r>
              <a:r>
                <a:rPr lang="de-DE" sz="800" dirty="0">
                  <a:solidFill>
                    <a:schemeClr val="accent5"/>
                  </a:solidFill>
                  <a:latin typeface="Calibri Light" panose="020F0302020204030204" pitchFamily="34" charset="0"/>
                  <a:cs typeface="Calibri Light" panose="020F0302020204030204" pitchFamily="34" charset="0"/>
                </a:rPr>
                <a:t> esse </a:t>
              </a:r>
              <a:r>
                <a:rPr lang="de-DE" sz="800" dirty="0" err="1">
                  <a:solidFill>
                    <a:schemeClr val="accent5"/>
                  </a:solidFill>
                  <a:latin typeface="Calibri Light" panose="020F0302020204030204" pitchFamily="34" charset="0"/>
                  <a:cs typeface="Calibri Light" panose="020F0302020204030204" pitchFamily="34" charset="0"/>
                </a:rPr>
                <a:t>molestie</a:t>
              </a:r>
              <a:r>
                <a:rPr lang="de-DE" sz="800" dirty="0">
                  <a:solidFill>
                    <a:schemeClr val="accent5"/>
                  </a:solidFill>
                  <a:latin typeface="Calibri Light" panose="020F0302020204030204" pitchFamily="34" charset="0"/>
                  <a:cs typeface="Calibri Light" panose="020F0302020204030204" pitchFamily="34" charset="0"/>
                </a:rPr>
                <a:t> </a:t>
              </a:r>
              <a:r>
                <a:rPr lang="de-DE" sz="800" dirty="0" err="1">
                  <a:solidFill>
                    <a:schemeClr val="accent5"/>
                  </a:solidFill>
                  <a:latin typeface="Calibri Light" panose="020F0302020204030204" pitchFamily="34" charset="0"/>
                  <a:cs typeface="Calibri Light" panose="020F0302020204030204" pitchFamily="34" charset="0"/>
                </a:rPr>
                <a:t>consequa</a:t>
              </a:r>
              <a:r>
                <a:rPr lang="de-DE" sz="800" dirty="0">
                  <a:solidFill>
                    <a:schemeClr val="accent5"/>
                  </a:solidFill>
                  <a:latin typeface="Calibri Light" panose="020F0302020204030204" pitchFamily="34" charset="0"/>
                  <a:cs typeface="Calibri Light" panose="020F0302020204030204" pitchFamily="34" charset="0"/>
                </a:rPr>
                <a:t>.</a:t>
              </a:r>
            </a:p>
            <a:p>
              <a:pPr defTabSz="1007943">
                <a:spcBef>
                  <a:spcPts val="300"/>
                </a:spcBef>
              </a:pPr>
              <a:r>
                <a:rPr lang="de-DE" sz="800" dirty="0">
                  <a:solidFill>
                    <a:schemeClr val="accent5"/>
                  </a:solidFill>
                  <a:latin typeface="Calibri Light" panose="020F0302020204030204" pitchFamily="34" charset="0"/>
                  <a:cs typeface="Calibri Light" panose="020F0302020204030204" pitchFamily="34" charset="0"/>
                  <a:hlinkClick r:id="rId6">
                    <a:extLst>
                      <a:ext uri="{A12FA001-AC4F-418D-AE19-62706E023703}">
                        <ahyp:hlinkClr xmlns:ahyp="http://schemas.microsoft.com/office/drawing/2018/hyperlinkcolor" val="tx"/>
                      </a:ext>
                    </a:extLst>
                  </a:hlinkClick>
                </a:rPr>
                <a:t>www.google.de</a:t>
              </a:r>
              <a:endParaRPr lang="de-DE" sz="800" dirty="0">
                <a:solidFill>
                  <a:schemeClr val="accent5"/>
                </a:solidFill>
                <a:latin typeface="Calibri Light" panose="020F0302020204030204" pitchFamily="34" charset="0"/>
                <a:cs typeface="Calibri Light" panose="020F0302020204030204" pitchFamily="34" charset="0"/>
              </a:endParaRPr>
            </a:p>
          </p:txBody>
        </p:sp>
        <p:sp>
          <p:nvSpPr>
            <p:cNvPr id="19" name="Oval 18">
              <a:extLst>
                <a:ext uri="{FF2B5EF4-FFF2-40B4-BE49-F238E27FC236}">
                  <a16:creationId xmlns:a16="http://schemas.microsoft.com/office/drawing/2014/main" id="{2624D5D7-36AD-EF4C-A296-44B78EF6F312}"/>
                </a:ext>
              </a:extLst>
            </p:cNvPr>
            <p:cNvSpPr/>
            <p:nvPr/>
          </p:nvSpPr>
          <p:spPr>
            <a:xfrm>
              <a:off x="6146797" y="70953"/>
              <a:ext cx="306000" cy="30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 name="Grafik 19">
              <a:extLst>
                <a:ext uri="{FF2B5EF4-FFF2-40B4-BE49-F238E27FC236}">
                  <a16:creationId xmlns:a16="http://schemas.microsoft.com/office/drawing/2014/main" id="{7407476E-D76E-6E4D-ABE7-767C4E58C78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164480" y="89322"/>
              <a:ext cx="270633" cy="270633"/>
            </a:xfrm>
            <a:prstGeom prst="rect">
              <a:avLst/>
            </a:prstGeom>
          </p:spPr>
        </p:pic>
      </p:grpSp>
    </p:spTree>
    <p:extLst>
      <p:ext uri="{BB962C8B-B14F-4D97-AF65-F5344CB8AC3E}">
        <p14:creationId xmlns:p14="http://schemas.microsoft.com/office/powerpoint/2010/main" val="3924776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F4723B24-2FB6-0544-B963-97A2B5A284DA}"/>
              </a:ext>
            </a:extLst>
          </p:cNvPr>
          <p:cNvSpPr/>
          <p:nvPr/>
        </p:nvSpPr>
        <p:spPr>
          <a:xfrm>
            <a:off x="7345096" y="6236571"/>
            <a:ext cx="4573167" cy="4569580"/>
          </a:xfrm>
          <a:prstGeom prst="ellipse">
            <a:avLst/>
          </a:prstGeom>
          <a:pattFill prst="pct5">
            <a:fgClr>
              <a:schemeClr val="tx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numCol="2" spcCol="216000" rtlCol="0" anchor="ctr"/>
          <a:lstStyle/>
          <a:p>
            <a:pPr algn="ctr"/>
            <a:endParaRPr lang="de-DE"/>
          </a:p>
        </p:txBody>
      </p:sp>
      <p:pic>
        <p:nvPicPr>
          <p:cNvPr id="26" name="Grafik 25">
            <a:extLst>
              <a:ext uri="{FF2B5EF4-FFF2-40B4-BE49-F238E27FC236}">
                <a16:creationId xmlns:a16="http://schemas.microsoft.com/office/drawing/2014/main" id="{3144D22F-9A46-1541-BEA7-026ED299283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782566" y="-549109"/>
            <a:ext cx="6582889" cy="6582889"/>
          </a:xfrm>
          <a:prstGeom prst="rect">
            <a:avLst/>
          </a:prstGeom>
        </p:spPr>
      </p:pic>
      <p:sp>
        <p:nvSpPr>
          <p:cNvPr id="27" name="Oval 26">
            <a:extLst>
              <a:ext uri="{FF2B5EF4-FFF2-40B4-BE49-F238E27FC236}">
                <a16:creationId xmlns:a16="http://schemas.microsoft.com/office/drawing/2014/main" id="{D0697ACF-7B9E-7943-99A9-BBC6853FAFD7}"/>
              </a:ext>
            </a:extLst>
          </p:cNvPr>
          <p:cNvSpPr/>
          <p:nvPr/>
        </p:nvSpPr>
        <p:spPr>
          <a:xfrm>
            <a:off x="-2963179" y="-6791082"/>
            <a:ext cx="9657595" cy="9650020"/>
          </a:xfrm>
          <a:prstGeom prst="ellipse">
            <a:avLst/>
          </a:prstGeom>
          <a:pattFill prst="pct5">
            <a:fgClr>
              <a:schemeClr val="tx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numCol="2" spcCol="216000" rtlCol="0" anchor="ctr"/>
          <a:lstStyle/>
          <a:p>
            <a:pPr algn="ctr"/>
            <a:endParaRPr lang="de-DE"/>
          </a:p>
        </p:txBody>
      </p:sp>
      <p:sp>
        <p:nvSpPr>
          <p:cNvPr id="28" name="Titel 1">
            <a:extLst>
              <a:ext uri="{FF2B5EF4-FFF2-40B4-BE49-F238E27FC236}">
                <a16:creationId xmlns:a16="http://schemas.microsoft.com/office/drawing/2014/main" id="{81FABD45-E293-AB4B-AC9A-85C0BCFBFB6F}"/>
              </a:ext>
            </a:extLst>
          </p:cNvPr>
          <p:cNvSpPr>
            <a:spLocks noGrp="1"/>
          </p:cNvSpPr>
          <p:nvPr>
            <p:ph type="title"/>
          </p:nvPr>
        </p:nvSpPr>
        <p:spPr>
          <a:xfrm>
            <a:off x="1962150" y="503239"/>
            <a:ext cx="4573587" cy="863600"/>
          </a:xfrm>
        </p:spPr>
        <p:txBody>
          <a:bodyPr numCol="1" spcCol="216000"/>
          <a:lstStyle/>
          <a:p>
            <a:r>
              <a:rPr lang="de-DE" dirty="0"/>
              <a:t>Quellenverzeichnis</a:t>
            </a:r>
            <a:endParaRPr lang="de-DE" b="1" dirty="0"/>
          </a:p>
        </p:txBody>
      </p:sp>
      <p:sp>
        <p:nvSpPr>
          <p:cNvPr id="29" name="Inhaltsplatzhalter 2">
            <a:extLst>
              <a:ext uri="{FF2B5EF4-FFF2-40B4-BE49-F238E27FC236}">
                <a16:creationId xmlns:a16="http://schemas.microsoft.com/office/drawing/2014/main" id="{B87FA70B-BD95-9F4D-92ED-EE5F21FB153A}"/>
              </a:ext>
            </a:extLst>
          </p:cNvPr>
          <p:cNvSpPr>
            <a:spLocks noGrp="1"/>
          </p:cNvSpPr>
          <p:nvPr>
            <p:ph idx="1"/>
          </p:nvPr>
        </p:nvSpPr>
        <p:spPr>
          <a:xfrm>
            <a:off x="629069" y="3165643"/>
            <a:ext cx="9434094" cy="3746332"/>
          </a:xfrm>
        </p:spPr>
        <p:txBody>
          <a:bodyPr numCol="3" spcCol="216000"/>
          <a:lstStyle/>
          <a:p>
            <a:pPr lvl="2"/>
            <a:r>
              <a:rPr lang="de-DE" dirty="0"/>
              <a:t>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a:t>
            </a:r>
          </a:p>
          <a:p>
            <a:pPr lvl="2"/>
            <a:r>
              <a:rPr lang="de-DE" dirty="0"/>
              <a:t>Duis autem vel eum iriure dolor in hendrerit in vulputate velit esse molestie consequat, vel illum dolore eu feugiat nulla facilisis at vero eros et accumsan et iusto odio dignissim qui blandit praesent luptatum zzril delenit augue duis dolore te feugait nulla.</a:t>
            </a:r>
          </a:p>
          <a:p>
            <a:pPr lvl="2"/>
            <a:r>
              <a:rPr lang="de-DE" dirty="0"/>
              <a:t>Ut wisi enim ad minim veniam, quis nostrud exerci tation ullamcorper suscipit lobortis nisl ut aliquip ex ea commodo consequat. Duis autem vel eum iriure dolor in hendrerit in vulputate velit esse molestie consequat, vel illum dolore eu feugiat nulla facilisis at ver.</a:t>
            </a:r>
          </a:p>
          <a:p>
            <a:pPr lvl="2"/>
            <a:r>
              <a:rPr lang="de-DE" dirty="0"/>
              <a:t>Nam liber tempor cum soluta nobis eleifend option congue nihil imperdiet doming id quod mazim placerat facer possim assum. Lorem ipsum dolor sit amet, consectetuer adipiscing elit, sed diam nonummy nibh euismod.</a:t>
            </a:r>
          </a:p>
          <a:p>
            <a:pPr lvl="2"/>
            <a:r>
              <a:rPr lang="de-DE" dirty="0"/>
              <a:t>Duis autem vel eum iriure dolor in hendrerit in vulputate velit esse molestie consequat, vel illum dolore eu feugiat nulla facilisis.   </a:t>
            </a:r>
          </a:p>
          <a:p>
            <a:pPr lvl="2"/>
            <a:r>
              <a:rPr lang="de-DE" dirty="0"/>
              <a:t>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a:t>
            </a:r>
          </a:p>
          <a:p>
            <a:pPr lvl="2"/>
            <a:r>
              <a:rPr lang="de-DE" dirty="0"/>
              <a:t>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a:t>
            </a:r>
          </a:p>
          <a:p>
            <a:pPr lvl="2"/>
            <a:r>
              <a:rPr lang="de-DE" dirty="0"/>
              <a:t>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a:t>
            </a:r>
          </a:p>
          <a:p>
            <a:pPr lvl="2"/>
            <a:r>
              <a:rPr lang="de-DE" dirty="0"/>
              <a:t>Duis autem vel eum iriure dolor in hendrerit in vulputate velit esse molestie consequat, vel illum dolore eu feugiat nulla facilisis at vero eros et accumsan et iusto odio dignissim qui blandit praesent luptatum zzril delenit augue duis dolore te feugait nulla facilisi. Lorem ipsum dolor sit amet, consectetuer adipiscing elit, sed diam nonummy nibh euismod tincidunt</a:t>
            </a:r>
          </a:p>
          <a:p>
            <a:pPr lvl="2"/>
            <a:r>
              <a:rPr lang="de-DE" dirty="0"/>
              <a:t>Nam liber tempor cum soluta nobis eleifend option congue nihil imperdiet doming id quod mazim placerat facer possim assum. Lorem ipsum dolor sit amet, consectetuer adipiscing elit, sed diam nonummy nibh euismod tincidunt ut laoreet dolore magna aliquam erat volutpat. Ut wisi enim ad minim veniam, quis nostrud exerci tation ullamcorper suscipit lobortis nisl ut aliquip ex ea commodo consequat.   </a:t>
            </a:r>
          </a:p>
          <a:p>
            <a:pPr lvl="2"/>
            <a:r>
              <a:rPr lang="de-DE" dirty="0"/>
              <a:t>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   </a:t>
            </a:r>
          </a:p>
          <a:p>
            <a:pPr lvl="2"/>
            <a:r>
              <a:rPr lang="de-DE" dirty="0"/>
              <a:t>Nam liber tempor cum soluta nobis eleifend option congue nihil imperdiet doming id quod mazim placerat facer possim assum. Lorem ipsum dolor sit amet, consectetuer adipiscing elit, sed diam nonummy nibh euismod tincidunt ut laoreet dolore magna aliquam erat volutpat. Ut wisi enim ad minim veniam, quis nostrud exerci tation ullamcorper suscipit lobortis nisl ut aliquip ex ea commodo consequat.   </a:t>
            </a:r>
          </a:p>
          <a:p>
            <a:pPr lvl="2"/>
            <a:r>
              <a:rPr lang="de-DE" dirty="0"/>
              <a:t>Duis autem vel eum iriure dolor in hendrerit in vulputate velit esse molestie consequat, vel illum dolore eu feugiat nulla facilisis.   </a:t>
            </a:r>
          </a:p>
          <a:p>
            <a:pPr lvl="2"/>
            <a:r>
              <a:rPr lang="de-DE" dirty="0"/>
              <a:t>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a:t>
            </a:r>
          </a:p>
          <a:p>
            <a:pPr lvl="2"/>
            <a:r>
              <a:rPr lang="de-DE" dirty="0"/>
              <a:t>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a:t>
            </a:r>
          </a:p>
          <a:p>
            <a:pPr lvl="2"/>
            <a:r>
              <a:rPr lang="de-DE" dirty="0"/>
              <a:t>Duis autem vel eum iriure dolor in hendrerit in vulputate velit esse molestie consequat, vel illum dolore eu feugiat nulla facilisis at vero eros et accumsan et iusto odio dignissim qui blandit praesent luptatum zzril delenit augue duis dolore te feugait nulla facilisi. Lorem ipsum dolor sit amet, consectetuer adipiscing elit, sed diam nonummy nibh euismod tincidunt ut laoreet dolore magna aliquam erat volutpat.   </a:t>
            </a:r>
          </a:p>
          <a:p>
            <a:pPr lvl="2"/>
            <a:r>
              <a:rPr lang="de-DE" dirty="0"/>
              <a:t>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   </a:t>
            </a:r>
          </a:p>
          <a:p>
            <a:pPr lvl="2"/>
            <a:r>
              <a:rPr lang="de-DE" dirty="0"/>
              <a:t>Duis autem vel eum iriure dolor in hendrerit in vulputate velit esse molestie consequat, vel illum dolore eu feugiat nulla facilisis.   </a:t>
            </a:r>
          </a:p>
          <a:p>
            <a:pPr lvl="2"/>
            <a:r>
              <a:rPr lang="de-DE" dirty="0"/>
              <a:t>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a:t>
            </a:r>
          </a:p>
          <a:p>
            <a:pPr lvl="2"/>
            <a:r>
              <a:rPr lang="de-DE" dirty="0"/>
              <a:t>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a:t>
            </a:r>
          </a:p>
          <a:p>
            <a:pPr lvl="2"/>
            <a:r>
              <a:rPr lang="de-DE" dirty="0"/>
              <a:t>Lorem ipsum dolor sit amet, consetetur sadipscing elitr, sed diam nonumy eirmod tempor invidunt ut labore et dolore magna aliquyam erat, sed diam voluptua. At vero eos et accusam et justo duo dolores et ea .</a:t>
            </a:r>
          </a:p>
          <a:p>
            <a:pPr lvl="2"/>
            <a:r>
              <a:rPr lang="de-DE" dirty="0"/>
              <a:t>Duis autem vel eum iriure dolor in hendrerit in vulputate velit esse molestie consequat, vel illum dolore eu feugiat nulla facilisis at vero eros et accumsan et iusto odio dignissim qui blandit praesent luptatum zzril delenit augue duis dolore te feugait nulla facilisi. Lorem ipsum dolor sit amet, consectetuer adipiscing elit, sed diam nonummy nibh euismod tincidunt ut laoreet dolore magna aliquam erat volutpat.   </a:t>
            </a:r>
          </a:p>
          <a:p>
            <a:pPr lvl="2"/>
            <a:r>
              <a:rPr lang="de-DE" dirty="0"/>
              <a:t>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   </a:t>
            </a:r>
          </a:p>
          <a:p>
            <a:pPr lvl="2"/>
            <a:r>
              <a:rPr lang="de-DE" dirty="0"/>
              <a:t>Nam liber tempor cum soluta nobis eleifend option congue nihil imperdiet doming id quod mazim placerat facer possim assum. Lorem ipsum dolor sit amet, consectetuer adipiscing elit, sed diam nonummy nibh euismod tincidunt ut laoreet dolore magna aliquam erat volutpat. Ut wisi enim ad minim veniam, quis nostrud exerci tation ullamcorper suscipit lobortis nisl ut aliquip ex ea commodo consequat.   </a:t>
            </a:r>
          </a:p>
          <a:p>
            <a:pPr lvl="2"/>
            <a:r>
              <a:rPr lang="de-DE" dirty="0"/>
              <a:t>Duis autem vel eum iriure dolor in hendrerit in vulputate velit esse molestie consequat, vel illum dolore eu feugiat nulla facilisis. </a:t>
            </a:r>
          </a:p>
        </p:txBody>
      </p:sp>
      <p:grpSp>
        <p:nvGrpSpPr>
          <p:cNvPr id="30" name="Gruppieren 29">
            <a:extLst>
              <a:ext uri="{FF2B5EF4-FFF2-40B4-BE49-F238E27FC236}">
                <a16:creationId xmlns:a16="http://schemas.microsoft.com/office/drawing/2014/main" id="{746FE625-758A-8047-B5EB-25C2C187E80A}"/>
              </a:ext>
            </a:extLst>
          </p:cNvPr>
          <p:cNvGrpSpPr/>
          <p:nvPr/>
        </p:nvGrpSpPr>
        <p:grpSpPr>
          <a:xfrm>
            <a:off x="863600" y="484188"/>
            <a:ext cx="866775" cy="871536"/>
            <a:chOff x="863600" y="484188"/>
            <a:chExt cx="866775" cy="871536"/>
          </a:xfrm>
          <a:solidFill>
            <a:schemeClr val="bg1"/>
          </a:solidFill>
        </p:grpSpPr>
        <p:sp>
          <p:nvSpPr>
            <p:cNvPr id="31" name="Rechteck 30">
              <a:extLst>
                <a:ext uri="{FF2B5EF4-FFF2-40B4-BE49-F238E27FC236}">
                  <a16:creationId xmlns:a16="http://schemas.microsoft.com/office/drawing/2014/main" id="{95ED40C9-CCAD-D54C-8668-1A477CAC8AB7}"/>
                </a:ext>
              </a:extLst>
            </p:cNvPr>
            <p:cNvSpPr/>
            <p:nvPr/>
          </p:nvSpPr>
          <p:spPr>
            <a:xfrm>
              <a:off x="974725" y="503239"/>
              <a:ext cx="755650" cy="8334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DEFD4B8C-4FCD-DA4A-BD16-A3A7392BB8A8}"/>
                </a:ext>
              </a:extLst>
            </p:cNvPr>
            <p:cNvSpPr/>
            <p:nvPr/>
          </p:nvSpPr>
          <p:spPr>
            <a:xfrm>
              <a:off x="879475" y="590550"/>
              <a:ext cx="177800" cy="6588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Oval 32">
              <a:extLst>
                <a:ext uri="{FF2B5EF4-FFF2-40B4-BE49-F238E27FC236}">
                  <a16:creationId xmlns:a16="http://schemas.microsoft.com/office/drawing/2014/main" id="{C77FB209-C93A-544F-9BF6-A514E8F8A94E}"/>
                </a:ext>
              </a:extLst>
            </p:cNvPr>
            <p:cNvSpPr/>
            <p:nvPr/>
          </p:nvSpPr>
          <p:spPr>
            <a:xfrm>
              <a:off x="863600" y="484188"/>
              <a:ext cx="271461" cy="2714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Oval 33">
              <a:extLst>
                <a:ext uri="{FF2B5EF4-FFF2-40B4-BE49-F238E27FC236}">
                  <a16:creationId xmlns:a16="http://schemas.microsoft.com/office/drawing/2014/main" id="{8CB5D158-6CDB-FF47-B058-82DE553C5434}"/>
                </a:ext>
              </a:extLst>
            </p:cNvPr>
            <p:cNvSpPr/>
            <p:nvPr/>
          </p:nvSpPr>
          <p:spPr>
            <a:xfrm>
              <a:off x="863600" y="1084263"/>
              <a:ext cx="271461" cy="2714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5" name="Foliennummernplatzhalter 3">
            <a:extLst>
              <a:ext uri="{FF2B5EF4-FFF2-40B4-BE49-F238E27FC236}">
                <a16:creationId xmlns:a16="http://schemas.microsoft.com/office/drawing/2014/main" id="{C57D95FA-323F-DF4D-A1CB-B9FAD8EB5EAB}"/>
              </a:ext>
            </a:extLst>
          </p:cNvPr>
          <p:cNvSpPr>
            <a:spLocks noGrp="1"/>
          </p:cNvSpPr>
          <p:nvPr>
            <p:ph type="sldNum" sz="quarter" idx="12"/>
          </p:nvPr>
        </p:nvSpPr>
        <p:spPr>
          <a:xfrm>
            <a:off x="9631680" y="7056438"/>
            <a:ext cx="431484" cy="395287"/>
          </a:xfrm>
        </p:spPr>
        <p:txBody>
          <a:bodyPr/>
          <a:lstStyle/>
          <a:p>
            <a:fld id="{BA6FFAF3-5CE7-1E4A-B297-9EAF17666F00}" type="slidenum">
              <a:rPr lang="de-DE" smtClean="0"/>
              <a:t>6</a:t>
            </a:fld>
            <a:endParaRPr lang="de-DE" dirty="0"/>
          </a:p>
        </p:txBody>
      </p:sp>
      <p:pic>
        <p:nvPicPr>
          <p:cNvPr id="36" name="Grafik 35">
            <a:extLst>
              <a:ext uri="{FF2B5EF4-FFF2-40B4-BE49-F238E27FC236}">
                <a16:creationId xmlns:a16="http://schemas.microsoft.com/office/drawing/2014/main" id="{7047E3D4-0875-0443-90C6-115AF501117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29069" y="251244"/>
            <a:ext cx="1333081" cy="1333081"/>
          </a:xfrm>
          <a:prstGeom prst="rect">
            <a:avLst/>
          </a:prstGeom>
        </p:spPr>
      </p:pic>
    </p:spTree>
    <p:extLst>
      <p:ext uri="{BB962C8B-B14F-4D97-AF65-F5344CB8AC3E}">
        <p14:creationId xmlns:p14="http://schemas.microsoft.com/office/powerpoint/2010/main" val="68765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a:extLst>
              <a:ext uri="{FF2B5EF4-FFF2-40B4-BE49-F238E27FC236}">
                <a16:creationId xmlns:a16="http://schemas.microsoft.com/office/drawing/2014/main" id="{8BBE4B26-779B-DD48-B195-301E6A31FCA1}"/>
              </a:ext>
            </a:extLst>
          </p:cNvPr>
          <p:cNvSpPr/>
          <p:nvPr/>
        </p:nvSpPr>
        <p:spPr>
          <a:xfrm>
            <a:off x="628651" y="1584325"/>
            <a:ext cx="9434511" cy="5327649"/>
          </a:xfrm>
          <a:prstGeom prst="roundRect">
            <a:avLst>
              <a:gd name="adj" fmla="val 0"/>
            </a:avLst>
          </a:prstGeom>
          <a:solidFill>
            <a:schemeClr val="bg1"/>
          </a:solidFill>
          <a:ln w="6350">
            <a:solidFill>
              <a:schemeClr val="tx1"/>
            </a:solidFill>
          </a:ln>
          <a:effectLst>
            <a:outerShdw dist="63500" dir="2700000" algn="tl"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FFEDD4B-F729-F046-A9B7-A26C829ADFA1}"/>
              </a:ext>
            </a:extLst>
          </p:cNvPr>
          <p:cNvSpPr>
            <a:spLocks noGrp="1"/>
          </p:cNvSpPr>
          <p:nvPr>
            <p:ph type="title"/>
          </p:nvPr>
        </p:nvSpPr>
        <p:spPr/>
        <p:txBody>
          <a:bodyPr/>
          <a:lstStyle/>
          <a:p>
            <a:r>
              <a:rPr lang="de-DE" dirty="0"/>
              <a:t>Wie wird im OER-Handbuch </a:t>
            </a:r>
            <a:r>
              <a:rPr lang="de-DE" b="1" dirty="0">
                <a:solidFill>
                  <a:schemeClr val="accent2"/>
                </a:solidFill>
              </a:rPr>
              <a:t>lizenziert</a:t>
            </a:r>
            <a:endParaRPr lang="de-DE" dirty="0"/>
          </a:p>
        </p:txBody>
      </p:sp>
      <p:sp>
        <p:nvSpPr>
          <p:cNvPr id="4" name="Foliennummernplatzhalter 3">
            <a:extLst>
              <a:ext uri="{FF2B5EF4-FFF2-40B4-BE49-F238E27FC236}">
                <a16:creationId xmlns:a16="http://schemas.microsoft.com/office/drawing/2014/main" id="{A10072D3-49ED-B247-925C-C66DF2F6B837}"/>
              </a:ext>
            </a:extLst>
          </p:cNvPr>
          <p:cNvSpPr>
            <a:spLocks noGrp="1"/>
          </p:cNvSpPr>
          <p:nvPr>
            <p:ph type="sldNum" sz="quarter" idx="12"/>
          </p:nvPr>
        </p:nvSpPr>
        <p:spPr/>
        <p:txBody>
          <a:bodyPr/>
          <a:lstStyle/>
          <a:p>
            <a:fld id="{BA6FFAF3-5CE7-1E4A-B297-9EAF17666F00}" type="slidenum">
              <a:rPr lang="de-DE" smtClean="0"/>
              <a:t>7</a:t>
            </a:fld>
            <a:endParaRPr lang="de-DE" dirty="0"/>
          </a:p>
        </p:txBody>
      </p:sp>
      <p:sp>
        <p:nvSpPr>
          <p:cNvPr id="5" name="Inhaltsplatzhalter 4">
            <a:extLst>
              <a:ext uri="{FF2B5EF4-FFF2-40B4-BE49-F238E27FC236}">
                <a16:creationId xmlns:a16="http://schemas.microsoft.com/office/drawing/2014/main" id="{0C2AC07D-8961-B74C-8D56-E2F98BF26492}"/>
              </a:ext>
            </a:extLst>
          </p:cNvPr>
          <p:cNvSpPr>
            <a:spLocks noGrp="1"/>
          </p:cNvSpPr>
          <p:nvPr>
            <p:ph sz="half" idx="13"/>
          </p:nvPr>
        </p:nvSpPr>
        <p:spPr>
          <a:xfrm>
            <a:off x="5746384" y="3050809"/>
            <a:ext cx="3780000" cy="2599340"/>
          </a:xfrm>
        </p:spPr>
        <p:txBody>
          <a:bodyPr/>
          <a:lstStyle/>
          <a:p>
            <a:r>
              <a:rPr lang="de-DE" sz="1250" b="1" dirty="0">
                <a:latin typeface="Calibri" panose="020F0502020204030204" pitchFamily="34" charset="0"/>
                <a:cs typeface="Calibri" panose="020F0502020204030204" pitchFamily="34" charset="0"/>
              </a:rPr>
              <a:t>Verweismuster für die </a:t>
            </a:r>
            <a:br>
              <a:rPr lang="de-DE" sz="1250" b="1" dirty="0">
                <a:latin typeface="Calibri" panose="020F0502020204030204" pitchFamily="34" charset="0"/>
                <a:cs typeface="Calibri" panose="020F0502020204030204" pitchFamily="34" charset="0"/>
              </a:rPr>
            </a:br>
            <a:r>
              <a:rPr lang="de-DE" sz="1250" b="1" dirty="0">
                <a:latin typeface="Calibri" panose="020F0502020204030204" pitchFamily="34" charset="0"/>
                <a:cs typeface="Calibri" panose="020F0502020204030204" pitchFamily="34" charset="0"/>
              </a:rPr>
              <a:t>Verwendung von externem Material</a:t>
            </a:r>
          </a:p>
          <a:p>
            <a:pPr>
              <a:spcBef>
                <a:spcPts val="600"/>
              </a:spcBef>
            </a:pPr>
            <a:r>
              <a:rPr lang="de-DE" dirty="0"/>
              <a:t>Verwenden wir Materialien, die nicht von uns stammen,  </a:t>
            </a:r>
            <a:br>
              <a:rPr lang="de-DE" dirty="0"/>
            </a:br>
            <a:r>
              <a:rPr lang="de-DE" dirty="0"/>
              <a:t>dann sind diese nach folgendem Muster in der Kurzform belegt:</a:t>
            </a:r>
            <a:endParaRPr lang="de-DE" b="1" dirty="0">
              <a:solidFill>
                <a:schemeClr val="accent4"/>
              </a:solidFill>
              <a:latin typeface="Calibri" panose="020F0502020204030204" pitchFamily="34" charset="0"/>
              <a:cs typeface="Calibri" panose="020F0502020204030204" pitchFamily="34" charset="0"/>
            </a:endParaRPr>
          </a:p>
          <a:p>
            <a:pPr lvl="1"/>
            <a:r>
              <a:rPr lang="de-DE" i="1" dirty="0"/>
              <a:t>Quelle: Urhebername (Shortlink zur Profilseite als Hyperlink), Titel des Werkes (Shortlink zum Werk als Hyperlink – Lizenz [Lizenztext verlinken]) / leichte Modifikation beschreiben</a:t>
            </a:r>
          </a:p>
          <a:p>
            <a:r>
              <a:rPr lang="de-DE" b="1" dirty="0">
                <a:latin typeface="Calibri" panose="020F0502020204030204" pitchFamily="34" charset="0"/>
                <a:cs typeface="Calibri" panose="020F0502020204030204" pitchFamily="34" charset="0"/>
              </a:rPr>
              <a:t>Beispiel (unverändert): </a:t>
            </a:r>
          </a:p>
          <a:p>
            <a:pPr lvl="2">
              <a:spcBef>
                <a:spcPts val="0"/>
              </a:spcBef>
            </a:pPr>
            <a:r>
              <a:rPr lang="de-DE" sz="900" dirty="0">
                <a:solidFill>
                  <a:schemeClr val="tx2"/>
                </a:solidFill>
              </a:rPr>
              <a:t>Videoquelle: Agentur J&amp;K - </a:t>
            </a:r>
            <a:r>
              <a:rPr lang="de-DE" sz="900" dirty="0" err="1">
                <a:solidFill>
                  <a:schemeClr val="tx2"/>
                </a:solidFill>
              </a:rPr>
              <a:t>Jöran</a:t>
            </a:r>
            <a:r>
              <a:rPr lang="de-DE" sz="900" dirty="0">
                <a:solidFill>
                  <a:schemeClr val="tx2"/>
                </a:solidFill>
              </a:rPr>
              <a:t> und Konsorten für die Informationsstelle OER, #OERklärt – Die 5V-Freiheiten (</a:t>
            </a:r>
            <a:r>
              <a:rPr lang="de-DE" sz="900" dirty="0">
                <a:solidFill>
                  <a:schemeClr val="tx2"/>
                </a:solidFill>
                <a:hlinkClick r:id="rId3"/>
              </a:rPr>
              <a:t>t1p.de/ifc9</a:t>
            </a:r>
            <a:r>
              <a:rPr lang="de-DE" sz="900" dirty="0">
                <a:solidFill>
                  <a:schemeClr val="tx2"/>
                </a:solidFill>
              </a:rPr>
              <a:t> – </a:t>
            </a:r>
            <a:r>
              <a:rPr lang="de-DE" sz="900" dirty="0">
                <a:solidFill>
                  <a:schemeClr val="tx2"/>
                </a:solidFill>
                <a:hlinkClick r:id="rId4"/>
              </a:rPr>
              <a:t>CC BY 4.0</a:t>
            </a:r>
            <a:r>
              <a:rPr lang="de-DE" sz="900" dirty="0">
                <a:solidFill>
                  <a:schemeClr val="tx2"/>
                </a:solidFill>
              </a:rPr>
              <a:t>)</a:t>
            </a:r>
          </a:p>
          <a:p>
            <a:r>
              <a:rPr lang="de-DE" b="1" dirty="0">
                <a:latin typeface="Calibri" panose="020F0502020204030204" pitchFamily="34" charset="0"/>
                <a:cs typeface="Calibri" panose="020F0502020204030204" pitchFamily="34" charset="0"/>
              </a:rPr>
              <a:t>Beispiel (verändert): </a:t>
            </a:r>
          </a:p>
          <a:p>
            <a:pPr lvl="2">
              <a:spcBef>
                <a:spcPts val="0"/>
              </a:spcBef>
            </a:pPr>
            <a:r>
              <a:rPr lang="de-DE" sz="900" dirty="0">
                <a:solidFill>
                  <a:schemeClr val="tx2"/>
                </a:solidFill>
              </a:rPr>
              <a:t>Bild: HalGatewood.com (</a:t>
            </a:r>
            <a:r>
              <a:rPr lang="de-DE" sz="900" dirty="0">
                <a:solidFill>
                  <a:schemeClr val="tx2"/>
                </a:solidFill>
                <a:hlinkClick r:id="rId5"/>
              </a:rPr>
              <a:t>t1p.de/fvoo</a:t>
            </a:r>
            <a:r>
              <a:rPr lang="de-DE" sz="900" dirty="0">
                <a:solidFill>
                  <a:schemeClr val="tx2"/>
                </a:solidFill>
              </a:rPr>
              <a:t>), A ball of energy with electricity beaming all over the place (</a:t>
            </a:r>
            <a:r>
              <a:rPr lang="de-DE" sz="900" dirty="0">
                <a:solidFill>
                  <a:schemeClr val="tx2"/>
                </a:solidFill>
                <a:hlinkClick r:id="rId6"/>
              </a:rPr>
              <a:t>t1p.de/q3ro</a:t>
            </a:r>
            <a:r>
              <a:rPr lang="de-DE" sz="900" dirty="0">
                <a:solidFill>
                  <a:schemeClr val="tx2"/>
                </a:solidFill>
              </a:rPr>
              <a:t> – </a:t>
            </a:r>
            <a:r>
              <a:rPr lang="de-DE" sz="900" dirty="0">
                <a:solidFill>
                  <a:schemeClr val="tx2"/>
                </a:solidFill>
                <a:hlinkClick r:id="rId7"/>
              </a:rPr>
              <a:t>Unsplash license</a:t>
            </a:r>
            <a:r>
              <a:rPr lang="de-DE" sz="900" dirty="0">
                <a:solidFill>
                  <a:schemeClr val="tx2"/>
                </a:solidFill>
              </a:rPr>
              <a:t>) / eingefärbt</a:t>
            </a:r>
          </a:p>
        </p:txBody>
      </p:sp>
      <p:sp>
        <p:nvSpPr>
          <p:cNvPr id="7" name="Rectangle 2">
            <a:extLst>
              <a:ext uri="{FF2B5EF4-FFF2-40B4-BE49-F238E27FC236}">
                <a16:creationId xmlns:a16="http://schemas.microsoft.com/office/drawing/2014/main" id="{FFFBCCA8-A88A-1943-9A9C-15B66DC8C713}"/>
              </a:ext>
            </a:extLst>
          </p:cNvPr>
          <p:cNvSpPr>
            <a:spLocks noGrp="1" noChangeArrowheads="1"/>
          </p:cNvSpPr>
          <p:nvPr>
            <p:ph sz="half" idx="1"/>
          </p:nvPr>
        </p:nvSpPr>
        <p:spPr bwMode="auto">
          <a:xfrm>
            <a:off x="2931579" y="1969133"/>
            <a:ext cx="6700101" cy="689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0000" rIns="91440" bIns="90000" numCol="1" anchor="t" anchorCtr="0" compatLnSpc="1">
            <a:prstTxWarp prst="textNoShape">
              <a:avLst/>
            </a:prstTxWarp>
            <a:spAutoFit/>
          </a:bodyPr>
          <a:lstStyle/>
          <a:p>
            <a:pPr defTabSz="914400" eaLnBrk="0" fontAlgn="base" hangingPunct="0">
              <a:spcBef>
                <a:spcPct val="0"/>
              </a:spcBef>
              <a:spcAft>
                <a:spcPct val="0"/>
              </a:spcAft>
            </a:pPr>
            <a:r>
              <a:rPr lang="de-DE" altLang="de-DE" dirty="0"/>
              <a:t>Dieses Werk ist lizenziert unter einer Creative Commons Namensnennung 4.0 International Lizenz (</a:t>
            </a:r>
            <a:r>
              <a:rPr lang="de-DE" altLang="de-DE" dirty="0">
                <a:hlinkClick r:id="rId8"/>
              </a:rPr>
              <a:t>t1p.de/ccby4de</a:t>
            </a:r>
            <a:r>
              <a:rPr lang="de-DE" altLang="de-DE" dirty="0"/>
              <a:t>), ausgenommen der verwendeten Werke, die anders lizenziert sind. Bei einer Weiterverwendung soll der Name der Urheberin wie folgt genannt werden: Susann Hippler für </a:t>
            </a:r>
            <a:r>
              <a:rPr lang="de-DE" altLang="de-DE" dirty="0" err="1"/>
              <a:t>SoCiS</a:t>
            </a:r>
            <a:r>
              <a:rPr lang="de-DE" altLang="de-DE" dirty="0"/>
              <a:t>.</a:t>
            </a:r>
          </a:p>
        </p:txBody>
      </p:sp>
      <p:sp>
        <p:nvSpPr>
          <p:cNvPr id="6" name="Inhaltsplatzhalter 2">
            <a:extLst>
              <a:ext uri="{FF2B5EF4-FFF2-40B4-BE49-F238E27FC236}">
                <a16:creationId xmlns:a16="http://schemas.microsoft.com/office/drawing/2014/main" id="{065D3308-C63A-F146-954A-2803748C49BA}"/>
              </a:ext>
            </a:extLst>
          </p:cNvPr>
          <p:cNvSpPr txBox="1">
            <a:spLocks/>
          </p:cNvSpPr>
          <p:nvPr/>
        </p:nvSpPr>
        <p:spPr>
          <a:xfrm>
            <a:off x="1214101" y="3050809"/>
            <a:ext cx="3578400" cy="2297722"/>
          </a:xfrm>
          <a:prstGeom prst="rect">
            <a:avLst/>
          </a:prstGeom>
        </p:spPr>
        <p:txBody>
          <a:bodyPr vert="horz" wrap="square" lIns="90000" tIns="90000" rIns="90000" bIns="90000" numCol="1" spcCol="198000" rtlCol="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250" b="1" dirty="0">
                <a:latin typeface="Calibri" panose="020F0502020204030204" pitchFamily="34" charset="0"/>
                <a:cs typeface="Calibri" panose="020F0502020204030204" pitchFamily="34" charset="0"/>
              </a:rPr>
              <a:t>Hinweise zu unseren Lizenzen in diesem Material</a:t>
            </a:r>
          </a:p>
          <a:p>
            <a:pPr>
              <a:spcBef>
                <a:spcPts val="600"/>
              </a:spcBef>
            </a:pPr>
            <a:r>
              <a:rPr lang="de-DE" b="1" dirty="0">
                <a:latin typeface="Calibri" panose="020F0502020204030204" pitchFamily="34" charset="0"/>
                <a:cs typeface="Calibri" panose="020F0502020204030204" pitchFamily="34" charset="0"/>
              </a:rPr>
              <a:t>CC0 1.0: </a:t>
            </a:r>
            <a:r>
              <a:rPr lang="de-DE" dirty="0"/>
              <a:t>Dieses Material kann ohne weitere Angaben genutzt werden. Es freut die Urheber dennoch, wenn Sie einen freiwilligen Hinweis verwenden</a:t>
            </a:r>
            <a:r>
              <a:rPr lang="de-DE" altLang="de-DE" dirty="0"/>
              <a:t>.</a:t>
            </a:r>
            <a:r>
              <a:rPr lang="de-DE" dirty="0"/>
              <a:t> </a:t>
            </a:r>
            <a:r>
              <a:rPr lang="de-DE" dirty="0">
                <a:solidFill>
                  <a:schemeClr val="tx2"/>
                </a:solidFill>
                <a:hlinkClick r:id="rId9"/>
              </a:rPr>
              <a:t>Hier finden Sie den vollständigen Lizenztext</a:t>
            </a:r>
            <a:r>
              <a:rPr lang="de-DE" dirty="0">
                <a:solidFill>
                  <a:schemeClr val="tx2"/>
                </a:solidFill>
              </a:rPr>
              <a:t> (t1p.de/cc0de).</a:t>
            </a:r>
            <a:endParaRPr lang="de-DE" dirty="0"/>
          </a:p>
          <a:p>
            <a:r>
              <a:rPr lang="de-DE" b="1" dirty="0">
                <a:latin typeface="Calibri" panose="020F0502020204030204" pitchFamily="34" charset="0"/>
                <a:cs typeface="Calibri" panose="020F0502020204030204" pitchFamily="34" charset="0"/>
              </a:rPr>
              <a:t>CC BY 4.0: </a:t>
            </a:r>
            <a:r>
              <a:rPr lang="de-DE" dirty="0"/>
              <a:t>Sie dürfen auch dieses Material weiter nutzen, müssen aber einen Lizenzhinweis angeben. Bitte orientieren Sie sich dafür an oben aufgeführter Nennung. </a:t>
            </a:r>
            <a:r>
              <a:rPr lang="de-DE" dirty="0">
                <a:solidFill>
                  <a:schemeClr val="tx2"/>
                </a:solidFill>
                <a:hlinkClick r:id="rId8"/>
              </a:rPr>
              <a:t>Hier finden Sie den vollständigen Lizenztext</a:t>
            </a:r>
            <a:r>
              <a:rPr lang="de-DE" dirty="0">
                <a:solidFill>
                  <a:schemeClr val="tx2"/>
                </a:solidFill>
              </a:rPr>
              <a:t> (t1p.de/ccby4de</a:t>
            </a:r>
            <a:r>
              <a:rPr lang="de-DE" dirty="0"/>
              <a:t>). Die Lizenz CC BY 2.0 beruht auf denselben Prinzipien, beruft sich aber auf eine ältere </a:t>
            </a:r>
            <a:r>
              <a:rPr lang="de-DE" dirty="0" err="1"/>
              <a:t>Versionierung</a:t>
            </a:r>
            <a:r>
              <a:rPr lang="de-DE" dirty="0"/>
              <a:t>.</a:t>
            </a:r>
          </a:p>
        </p:txBody>
      </p:sp>
      <p:sp>
        <p:nvSpPr>
          <p:cNvPr id="9" name="Inhaltsplatzhalter 5">
            <a:extLst>
              <a:ext uri="{FF2B5EF4-FFF2-40B4-BE49-F238E27FC236}">
                <a16:creationId xmlns:a16="http://schemas.microsoft.com/office/drawing/2014/main" id="{88412A5E-8D80-B94A-A192-DE7727523CA9}"/>
              </a:ext>
            </a:extLst>
          </p:cNvPr>
          <p:cNvSpPr txBox="1">
            <a:spLocks/>
          </p:cNvSpPr>
          <p:nvPr/>
        </p:nvSpPr>
        <p:spPr>
          <a:xfrm>
            <a:off x="1214101" y="5820297"/>
            <a:ext cx="8312283" cy="754222"/>
          </a:xfrm>
          <a:prstGeom prst="rect">
            <a:avLst/>
          </a:prstGeom>
        </p:spPr>
        <p:txBody>
          <a:bodyPr vert="horz" wrap="square" lIns="90000" tIns="90000" rIns="90000" bIns="90000" rtlCol="0">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1200" b="1" dirty="0">
                <a:latin typeface="Calibri" panose="020F0502020204030204" pitchFamily="34" charset="0"/>
                <a:cs typeface="Calibri" panose="020F0502020204030204" pitchFamily="34" charset="0"/>
              </a:rPr>
              <a:t>Hinweise zum </a:t>
            </a:r>
            <a:r>
              <a:rPr lang="de-DE" sz="1200" b="1" dirty="0" err="1">
                <a:latin typeface="Calibri" panose="020F0502020204030204" pitchFamily="34" charset="0"/>
                <a:cs typeface="Calibri" panose="020F0502020204030204" pitchFamily="34" charset="0"/>
              </a:rPr>
              <a:t>Linkshortener</a:t>
            </a:r>
            <a:r>
              <a:rPr lang="de-DE" sz="1200" b="1" dirty="0">
                <a:latin typeface="Calibri" panose="020F0502020204030204" pitchFamily="34" charset="0"/>
                <a:cs typeface="Calibri" panose="020F0502020204030204" pitchFamily="34" charset="0"/>
              </a:rPr>
              <a:t>: </a:t>
            </a:r>
            <a:r>
              <a:rPr lang="de-DE" sz="1200" b="1" u="sng" dirty="0">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https://t1p.de</a:t>
            </a:r>
            <a:endParaRPr lang="de-DE" sz="1200" b="1" dirty="0">
              <a:latin typeface="Calibri" panose="020F0502020204030204" pitchFamily="34" charset="0"/>
              <a:cs typeface="Calibri" panose="020F0502020204030204" pitchFamily="34" charset="0"/>
            </a:endParaRPr>
          </a:p>
          <a:p>
            <a:pPr lvl="3">
              <a:spcBef>
                <a:spcPts val="0"/>
              </a:spcBef>
            </a:pPr>
            <a:r>
              <a:rPr lang="de-DE" sz="700" dirty="0">
                <a:solidFill>
                  <a:schemeClr val="tx2"/>
                </a:solidFill>
              </a:rPr>
              <a:t>Der datenschutzfreundliche Kurzlink-Service wird von Deutschland aus betrieben und überprüft alle Links auf einen möglichen Viren-, Malware- und </a:t>
            </a:r>
            <a:r>
              <a:rPr lang="de-DE" sz="700" dirty="0" err="1">
                <a:solidFill>
                  <a:schemeClr val="tx2"/>
                </a:solidFill>
              </a:rPr>
              <a:t>Phishingbefall</a:t>
            </a:r>
            <a:r>
              <a:rPr lang="de-DE" sz="700" dirty="0">
                <a:solidFill>
                  <a:schemeClr val="tx2"/>
                </a:solidFill>
              </a:rPr>
              <a:t>. Wird eine Malware-Infektion auf einer Seite festgestellt, werden die </a:t>
            </a:r>
            <a:r>
              <a:rPr lang="de-DE" sz="700" dirty="0" err="1">
                <a:solidFill>
                  <a:schemeClr val="tx2"/>
                </a:solidFill>
              </a:rPr>
              <a:t>Nutzer.innen</a:t>
            </a:r>
            <a:r>
              <a:rPr lang="de-DE" sz="700" dirty="0">
                <a:solidFill>
                  <a:schemeClr val="tx2"/>
                </a:solidFill>
              </a:rPr>
              <a:t>, die den zugehörigen </a:t>
            </a:r>
            <a:r>
              <a:rPr lang="de-DE" sz="700" dirty="0" err="1">
                <a:solidFill>
                  <a:schemeClr val="tx2"/>
                </a:solidFill>
              </a:rPr>
              <a:t>Kurzlink</a:t>
            </a:r>
            <a:r>
              <a:rPr lang="de-DE" sz="700" dirty="0">
                <a:solidFill>
                  <a:schemeClr val="tx2"/>
                </a:solidFill>
              </a:rPr>
              <a:t> aufrufen, nicht einfach zu der Seite weitergeleitet, sondern über das potenzielle Risiko informiert. Gleichzeitig wird automatisch eine Vielzahl von </a:t>
            </a:r>
            <a:r>
              <a:rPr lang="de-DE" sz="700" dirty="0" err="1">
                <a:solidFill>
                  <a:schemeClr val="tx2"/>
                </a:solidFill>
              </a:rPr>
              <a:t>Blacklist</a:t>
            </a:r>
            <a:r>
              <a:rPr lang="de-DE" sz="700" dirty="0">
                <a:solidFill>
                  <a:schemeClr val="tx2"/>
                </a:solidFill>
              </a:rPr>
              <a:t>-Anbietern über die festgestellten Bedrohungen in Kenntnis gesetzt. Zum Schutz vor Phishing-Angriffen werden alle gespeicherten Links mit mehreren Datenbanken bereits bekannter Phishing-Webseiten abgeglichen. Auch hier werden die </a:t>
            </a:r>
            <a:r>
              <a:rPr lang="de-DE" sz="700" dirty="0" err="1">
                <a:solidFill>
                  <a:schemeClr val="tx2"/>
                </a:solidFill>
              </a:rPr>
              <a:t>Nutzer.innen</a:t>
            </a:r>
            <a:r>
              <a:rPr lang="de-DE" sz="700" dirty="0">
                <a:solidFill>
                  <a:schemeClr val="tx2"/>
                </a:solidFill>
              </a:rPr>
              <a:t> vor einer Weiterleitung zur Zielwebseite gewarnt, sobald eine Bedrohung erkannt wird.</a:t>
            </a:r>
          </a:p>
        </p:txBody>
      </p:sp>
      <p:pic>
        <p:nvPicPr>
          <p:cNvPr id="8" name="Grafik 7">
            <a:extLst>
              <a:ext uri="{FF2B5EF4-FFF2-40B4-BE49-F238E27FC236}">
                <a16:creationId xmlns:a16="http://schemas.microsoft.com/office/drawing/2014/main" id="{7D9632F8-10C1-5948-9D84-47AD52BB3133}"/>
              </a:ext>
            </a:extLst>
          </p:cNvPr>
          <p:cNvPicPr>
            <a:picLocks noChangeAspect="1"/>
          </p:cNvPicPr>
          <p:nvPr/>
        </p:nvPicPr>
        <p:blipFill>
          <a:blip r:embed="rId11"/>
          <a:stretch>
            <a:fillRect/>
          </a:stretch>
        </p:blipFill>
        <p:spPr>
          <a:xfrm>
            <a:off x="1214101" y="2034318"/>
            <a:ext cx="1572822" cy="550488"/>
          </a:xfrm>
          <a:prstGeom prst="rect">
            <a:avLst/>
          </a:prstGeom>
        </p:spPr>
      </p:pic>
      <p:cxnSp>
        <p:nvCxnSpPr>
          <p:cNvPr id="10" name="Gerade Verbindung 9">
            <a:extLst>
              <a:ext uri="{FF2B5EF4-FFF2-40B4-BE49-F238E27FC236}">
                <a16:creationId xmlns:a16="http://schemas.microsoft.com/office/drawing/2014/main" id="{4DAA2932-A19D-2F4E-B331-576DCD236221}"/>
              </a:ext>
            </a:extLst>
          </p:cNvPr>
          <p:cNvCxnSpPr>
            <a:cxnSpLocks/>
          </p:cNvCxnSpPr>
          <p:nvPr/>
        </p:nvCxnSpPr>
        <p:spPr>
          <a:xfrm>
            <a:off x="1214101" y="2909454"/>
            <a:ext cx="841757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D85A347F-74A6-5D44-9644-167E010FCA4B}"/>
              </a:ext>
            </a:extLst>
          </p:cNvPr>
          <p:cNvCxnSpPr>
            <a:cxnSpLocks/>
          </p:cNvCxnSpPr>
          <p:nvPr/>
        </p:nvCxnSpPr>
        <p:spPr>
          <a:xfrm flipV="1">
            <a:off x="5329279" y="3174114"/>
            <a:ext cx="0" cy="232756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4E0F39DD-8363-E34D-883E-E7C5452BEF2C}"/>
              </a:ext>
            </a:extLst>
          </p:cNvPr>
          <p:cNvCxnSpPr>
            <a:cxnSpLocks/>
          </p:cNvCxnSpPr>
          <p:nvPr/>
        </p:nvCxnSpPr>
        <p:spPr>
          <a:xfrm>
            <a:off x="1214101" y="5760720"/>
            <a:ext cx="841757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3066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75CEADD7-494B-6A42-B0EC-0925525288F3}"/>
              </a:ext>
            </a:extLst>
          </p:cNvPr>
          <p:cNvPicPr>
            <a:picLocks noChangeAspect="1"/>
          </p:cNvPicPr>
          <p:nvPr/>
        </p:nvPicPr>
        <p:blipFill rotWithShape="1">
          <a:blip r:embed="rId2"/>
          <a:srcRect l="32202" r="21269" b="2204"/>
          <a:stretch/>
        </p:blipFill>
        <p:spPr>
          <a:xfrm>
            <a:off x="628648" y="503239"/>
            <a:ext cx="4573589" cy="6408736"/>
          </a:xfrm>
          <a:prstGeom prst="rect">
            <a:avLst/>
          </a:prstGeom>
        </p:spPr>
      </p:pic>
      <p:sp>
        <p:nvSpPr>
          <p:cNvPr id="17" name="Rechteck 16">
            <a:extLst>
              <a:ext uri="{FF2B5EF4-FFF2-40B4-BE49-F238E27FC236}">
                <a16:creationId xmlns:a16="http://schemas.microsoft.com/office/drawing/2014/main" id="{EE6321CA-CEB8-6544-B261-870D0BB6D378}"/>
              </a:ext>
            </a:extLst>
          </p:cNvPr>
          <p:cNvSpPr/>
          <p:nvPr/>
        </p:nvSpPr>
        <p:spPr>
          <a:xfrm>
            <a:off x="0" y="0"/>
            <a:ext cx="2249489" cy="1366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19BB358F-4FD0-9340-81CF-CF1D5B10897A}"/>
              </a:ext>
            </a:extLst>
          </p:cNvPr>
          <p:cNvSpPr>
            <a:spLocks noGrp="1"/>
          </p:cNvSpPr>
          <p:nvPr>
            <p:ph type="title"/>
          </p:nvPr>
        </p:nvSpPr>
        <p:spPr>
          <a:xfrm>
            <a:off x="628651" y="503239"/>
            <a:ext cx="4573586" cy="863600"/>
          </a:xfrm>
        </p:spPr>
        <p:txBody>
          <a:bodyPr/>
          <a:lstStyle/>
          <a:p>
            <a:r>
              <a:rPr lang="de-DE">
                <a:latin typeface="Calibri Light" panose="020F0302020204030204" pitchFamily="34" charset="0"/>
                <a:cs typeface="Calibri Light" panose="020F0302020204030204" pitchFamily="34" charset="0"/>
              </a:rPr>
              <a:t>Kontakt</a:t>
            </a:r>
          </a:p>
        </p:txBody>
      </p:sp>
      <p:sp>
        <p:nvSpPr>
          <p:cNvPr id="4" name="Foliennummernplatzhalter 3">
            <a:extLst>
              <a:ext uri="{FF2B5EF4-FFF2-40B4-BE49-F238E27FC236}">
                <a16:creationId xmlns:a16="http://schemas.microsoft.com/office/drawing/2014/main" id="{68F807F5-7BCA-9049-984F-11042BA50C01}"/>
              </a:ext>
            </a:extLst>
          </p:cNvPr>
          <p:cNvSpPr>
            <a:spLocks noGrp="1"/>
          </p:cNvSpPr>
          <p:nvPr>
            <p:ph type="sldNum" sz="quarter" idx="12"/>
          </p:nvPr>
        </p:nvSpPr>
        <p:spPr/>
        <p:txBody>
          <a:bodyPr/>
          <a:lstStyle/>
          <a:p>
            <a:fld id="{BA6FFAF3-5CE7-1E4A-B297-9EAF17666F00}" type="slidenum">
              <a:rPr lang="de-DE" smtClean="0"/>
              <a:t>8</a:t>
            </a:fld>
            <a:endParaRPr lang="de-DE" dirty="0"/>
          </a:p>
        </p:txBody>
      </p:sp>
      <p:sp>
        <p:nvSpPr>
          <p:cNvPr id="8" name="Rectangle 2">
            <a:extLst>
              <a:ext uri="{FF2B5EF4-FFF2-40B4-BE49-F238E27FC236}">
                <a16:creationId xmlns:a16="http://schemas.microsoft.com/office/drawing/2014/main" id="{302478CE-62A0-C548-86E1-62460A109BC9}"/>
              </a:ext>
            </a:extLst>
          </p:cNvPr>
          <p:cNvSpPr>
            <a:spLocks noGrp="1" noChangeArrowheads="1"/>
          </p:cNvSpPr>
          <p:nvPr>
            <p:ph sz="half" idx="1"/>
          </p:nvPr>
        </p:nvSpPr>
        <p:spPr bwMode="auto">
          <a:xfrm>
            <a:off x="5499020" y="4387086"/>
            <a:ext cx="2646942" cy="551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0000" rIns="91440" bIns="9000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600" u="none" strike="noStrike" cap="none" normalizeH="0" baseline="0" dirty="0">
                <a:ln>
                  <a:noFill/>
                </a:ln>
                <a:solidFill>
                  <a:schemeClr val="tx1"/>
                </a:solidFill>
                <a:effectLst/>
              </a:rPr>
              <a:t>Dieses Werk ist lizenziert unter einer </a:t>
            </a:r>
            <a:r>
              <a:rPr kumimoji="0" lang="de-DE" altLang="de-DE" sz="600" u="none" strike="noStrike" cap="none" normalizeH="0" baseline="0" dirty="0">
                <a:ln>
                  <a:noFill/>
                </a:ln>
                <a:solidFill>
                  <a:schemeClr val="tx1"/>
                </a:solidFill>
                <a:effectLst/>
                <a:hlinkClick r:id="rId3"/>
              </a:rPr>
              <a:t>Creative Commons Namensnennung 4.0 </a:t>
            </a:r>
            <a:r>
              <a:rPr kumimoji="0" lang="de-DE" altLang="de-DE" sz="600" u="none" strike="noStrike" cap="none" normalizeH="0" baseline="0" dirty="0">
                <a:ln>
                  <a:noFill/>
                </a:ln>
                <a:solidFill>
                  <a:schemeClr val="tx1"/>
                </a:solidFill>
                <a:effectLst/>
              </a:rPr>
              <a:t>International Lizenz (t1p.de/ccby4de), ausgenommen der </a:t>
            </a:r>
            <a:r>
              <a:rPr lang="de-DE" altLang="de-DE" sz="600" dirty="0"/>
              <a:t>verwendeten</a:t>
            </a:r>
            <a:r>
              <a:rPr kumimoji="0" lang="de-DE" altLang="de-DE" sz="600" u="none" strike="noStrike" cap="none" normalizeH="0" baseline="0" dirty="0">
                <a:ln>
                  <a:noFill/>
                </a:ln>
                <a:solidFill>
                  <a:schemeClr val="tx1"/>
                </a:solidFill>
                <a:effectLst/>
              </a:rPr>
              <a:t> Werke, die anders lizenziert sind. Bei einer Weiterverwendung soll der Name der Urheberin wie folgt genannt werden: Susann Hippler für </a:t>
            </a:r>
            <a:r>
              <a:rPr kumimoji="0" lang="de-DE" altLang="de-DE" sz="600" u="none" strike="noStrike" cap="none" normalizeH="0" baseline="0" dirty="0" err="1">
                <a:ln>
                  <a:noFill/>
                </a:ln>
                <a:solidFill>
                  <a:schemeClr val="tx1"/>
                </a:solidFill>
                <a:effectLst/>
              </a:rPr>
              <a:t>SoCiS</a:t>
            </a:r>
            <a:r>
              <a:rPr kumimoji="0" lang="de-DE" altLang="de-DE" sz="600" u="none" strike="noStrike" cap="none" normalizeH="0" baseline="0" dirty="0">
                <a:ln>
                  <a:noFill/>
                </a:ln>
                <a:solidFill>
                  <a:schemeClr val="tx1"/>
                </a:solidFill>
                <a:effectLst/>
              </a:rPr>
              <a:t>. </a:t>
            </a:r>
          </a:p>
        </p:txBody>
      </p:sp>
      <p:pic>
        <p:nvPicPr>
          <p:cNvPr id="9" name="Grafik 8">
            <a:extLst>
              <a:ext uri="{FF2B5EF4-FFF2-40B4-BE49-F238E27FC236}">
                <a16:creationId xmlns:a16="http://schemas.microsoft.com/office/drawing/2014/main" id="{EDE7B1E9-465A-6347-A592-FDCF6E2B2F5F}"/>
              </a:ext>
            </a:extLst>
          </p:cNvPr>
          <p:cNvPicPr>
            <a:picLocks noChangeAspect="1"/>
          </p:cNvPicPr>
          <p:nvPr/>
        </p:nvPicPr>
        <p:blipFill>
          <a:blip r:embed="rId4"/>
          <a:stretch>
            <a:fillRect/>
          </a:stretch>
        </p:blipFill>
        <p:spPr>
          <a:xfrm>
            <a:off x="5581400" y="4109360"/>
            <a:ext cx="778925" cy="272624"/>
          </a:xfrm>
          <a:prstGeom prst="rect">
            <a:avLst/>
          </a:prstGeom>
        </p:spPr>
      </p:pic>
      <p:sp>
        <p:nvSpPr>
          <p:cNvPr id="10" name="Rectangle 2">
            <a:extLst>
              <a:ext uri="{FF2B5EF4-FFF2-40B4-BE49-F238E27FC236}">
                <a16:creationId xmlns:a16="http://schemas.microsoft.com/office/drawing/2014/main" id="{A351B821-01B3-A247-A01C-1516B0BAC40D}"/>
              </a:ext>
            </a:extLst>
          </p:cNvPr>
          <p:cNvSpPr txBox="1">
            <a:spLocks noChangeArrowheads="1"/>
          </p:cNvSpPr>
          <p:nvPr/>
        </p:nvSpPr>
        <p:spPr bwMode="auto">
          <a:xfrm>
            <a:off x="5499001" y="4836754"/>
            <a:ext cx="3628789" cy="1258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0000" rIns="91440" bIns="90000" numCol="1" rtlCol="0" anchor="t" anchorCtr="0" compatLnSpc="1">
            <a:prstTxWarp prst="textNoShape">
              <a:avLst/>
            </a:prstTxWarp>
            <a:sp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defTabSz="914400" eaLnBrk="0" fontAlgn="base" hangingPunct="0">
              <a:spcBef>
                <a:spcPct val="0"/>
              </a:spcBef>
              <a:spcAft>
                <a:spcPts val="600"/>
              </a:spcAft>
            </a:pPr>
            <a:r>
              <a:rPr lang="de-DE" altLang="de-DE" sz="600" dirty="0"/>
              <a:t>Zitiervorschlag: Susann Hippler (2021): Social Citizen Science – Ein OER-Handbuch zum Selbstlernen, unter Mitarbeit von Claudia Göbel, Justus Henke und </a:t>
            </a:r>
            <a:r>
              <a:rPr lang="de-DE" altLang="de-DE" sz="600" dirty="0" err="1"/>
              <a:t>Sylvi</a:t>
            </a:r>
            <a:r>
              <a:rPr lang="de-DE" altLang="de-DE" sz="600" dirty="0"/>
              <a:t> Mauermeister, Institut für Hochschulforschung (</a:t>
            </a:r>
            <a:r>
              <a:rPr lang="de-DE" altLang="de-DE" sz="600" dirty="0" err="1"/>
              <a:t>HoF</a:t>
            </a:r>
            <a:r>
              <a:rPr lang="de-DE" altLang="de-DE" sz="600" dirty="0"/>
              <a:t>), Halle-Wittenberg, URL: https://</a:t>
            </a:r>
            <a:r>
              <a:rPr lang="de-DE" altLang="de-DE" sz="600" dirty="0" err="1"/>
              <a:t>www.hof.uni-halle.de</a:t>
            </a:r>
            <a:r>
              <a:rPr lang="de-DE" altLang="de-DE" sz="600" dirty="0"/>
              <a:t>/web/</a:t>
            </a:r>
            <a:r>
              <a:rPr lang="de-DE" altLang="de-DE" sz="600" dirty="0" err="1"/>
              <a:t>dateien</a:t>
            </a:r>
            <a:r>
              <a:rPr lang="de-DE" altLang="de-DE" sz="600" dirty="0"/>
              <a:t>/</a:t>
            </a:r>
            <a:r>
              <a:rPr lang="de-DE" altLang="de-DE" sz="600" dirty="0" err="1"/>
              <a:t>pdf</a:t>
            </a:r>
            <a:r>
              <a:rPr lang="de-DE" altLang="de-DE" sz="600" dirty="0"/>
              <a:t>/</a:t>
            </a:r>
            <a:r>
              <a:rPr lang="de-DE" altLang="de-DE" sz="600" dirty="0" err="1"/>
              <a:t>SoCiS-OER.pdf</a:t>
            </a:r>
            <a:r>
              <a:rPr lang="de-DE" altLang="de-DE" sz="600" dirty="0"/>
              <a:t>.</a:t>
            </a:r>
          </a:p>
          <a:p>
            <a:pPr defTabSz="914400" eaLnBrk="0" fontAlgn="base" hangingPunct="0">
              <a:spcBef>
                <a:spcPct val="0"/>
              </a:spcBef>
              <a:spcAft>
                <a:spcPts val="600"/>
              </a:spcAft>
              <a:buFontTx/>
              <a:buNone/>
            </a:pPr>
            <a:r>
              <a:rPr lang="de-DE" altLang="de-DE" sz="600" dirty="0"/>
              <a:t>Dieses Material entstand im Rahmen des Projekts »</a:t>
            </a:r>
            <a:r>
              <a:rPr lang="de-DE" altLang="de-DE" sz="600" dirty="0" err="1"/>
              <a:t>SoCiS</a:t>
            </a:r>
            <a:r>
              <a:rPr lang="de-DE" altLang="de-DE" sz="600" dirty="0"/>
              <a:t> – Social Citizen Science zur Beantwortung von Zukunftsfragen« (</a:t>
            </a:r>
            <a:r>
              <a:rPr lang="de-DE" altLang="de-DE" sz="600" dirty="0">
                <a:hlinkClick r:id="rId5"/>
              </a:rPr>
              <a:t>t1p.de/socis</a:t>
            </a:r>
            <a:r>
              <a:rPr lang="de-DE" altLang="de-DE" sz="600" dirty="0"/>
              <a:t>) unter Beteiligung von Claudia Göbel, Justus Henke und </a:t>
            </a:r>
            <a:r>
              <a:rPr lang="de-DE" altLang="de-DE" sz="600" dirty="0" err="1"/>
              <a:t>Sylvi</a:t>
            </a:r>
            <a:r>
              <a:rPr lang="de-DE" altLang="de-DE" sz="600" dirty="0"/>
              <a:t> Mauermeister. Das Projekt </a:t>
            </a:r>
            <a:r>
              <a:rPr lang="de-DE" altLang="de-DE" sz="600" dirty="0" err="1"/>
              <a:t>SoCiS</a:t>
            </a:r>
            <a:r>
              <a:rPr lang="de-DE" altLang="de-DE" sz="600" dirty="0"/>
              <a:t> wurde gefördert aus Mitteln des Bundesministeriums für Bildung und Forschung (BMBF), Referat </a:t>
            </a:r>
            <a:r>
              <a:rPr lang="de-DE" altLang="de-DE" sz="600" dirty="0" err="1"/>
              <a:t>Innovations</a:t>
            </a:r>
            <a:r>
              <a:rPr lang="de-DE" altLang="de-DE" sz="600" dirty="0"/>
              <a:t>‐ und Technikanalyse (ITA), Förderkennzeichen: 16ITA210. Für die Entwicklung und Umsetzung des Designs danken wir Peter Gericke und </a:t>
            </a:r>
            <a:r>
              <a:rPr lang="de-DE" altLang="de-DE" sz="600" dirty="0" err="1">
                <a:hlinkClick r:id="rId6"/>
              </a:rPr>
              <a:t>sustentio</a:t>
            </a:r>
            <a:r>
              <a:rPr lang="de-DE" altLang="de-DE" sz="600" dirty="0"/>
              <a:t>. Hinweise für die Weiterverwendung dieses Lernmaterials werden in »Anhang A － Verwenden« besprochen.</a:t>
            </a:r>
          </a:p>
          <a:p>
            <a:pPr defTabSz="914400" eaLnBrk="0" fontAlgn="base" hangingPunct="0">
              <a:spcBef>
                <a:spcPct val="0"/>
              </a:spcBef>
              <a:spcAft>
                <a:spcPts val="600"/>
              </a:spcAft>
            </a:pPr>
            <a:r>
              <a:rPr lang="de-DE" altLang="de-DE" sz="600" dirty="0"/>
              <a:t>Stand der Veröffentlichung: 2021 (Version 1.1)</a:t>
            </a:r>
          </a:p>
        </p:txBody>
      </p:sp>
      <p:sp>
        <p:nvSpPr>
          <p:cNvPr id="13" name="Inhaltsplatzhalter 2">
            <a:extLst>
              <a:ext uri="{FF2B5EF4-FFF2-40B4-BE49-F238E27FC236}">
                <a16:creationId xmlns:a16="http://schemas.microsoft.com/office/drawing/2014/main" id="{AA647572-D6E3-8C40-9F6F-2CF61C764004}"/>
              </a:ext>
            </a:extLst>
          </p:cNvPr>
          <p:cNvSpPr txBox="1">
            <a:spLocks/>
          </p:cNvSpPr>
          <p:nvPr/>
        </p:nvSpPr>
        <p:spPr>
          <a:xfrm rot="16200000">
            <a:off x="7471984" y="4211638"/>
            <a:ext cx="6084887" cy="395288"/>
          </a:xfrm>
          <a:prstGeom prst="rect">
            <a:avLst/>
          </a:prstGeom>
        </p:spPr>
        <p:txBody>
          <a:bodyPr wrap="square" anchor="ctr" anchorCtr="0">
            <a:noAutofit/>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r>
              <a:rPr lang="de-DE" dirty="0">
                <a:solidFill>
                  <a:schemeClr val="tx2"/>
                </a:solidFill>
              </a:rPr>
              <a:t>Bild: HalGatewood.com (</a:t>
            </a:r>
            <a:r>
              <a:rPr lang="de-DE" dirty="0">
                <a:solidFill>
                  <a:schemeClr val="tx2"/>
                </a:solidFill>
                <a:hlinkClick r:id="rId7">
                  <a:extLst>
                    <a:ext uri="{A12FA001-AC4F-418D-AE19-62706E023703}">
                      <ahyp:hlinkClr xmlns:ahyp="http://schemas.microsoft.com/office/drawing/2018/hyperlinkcolor" val="tx"/>
                    </a:ext>
                  </a:extLst>
                </a:hlinkClick>
              </a:rPr>
              <a:t>t1p.de/</a:t>
            </a:r>
            <a:r>
              <a:rPr lang="de-DE" dirty="0" err="1">
                <a:solidFill>
                  <a:schemeClr val="tx2"/>
                </a:solidFill>
                <a:hlinkClick r:id="rId7">
                  <a:extLst>
                    <a:ext uri="{A12FA001-AC4F-418D-AE19-62706E023703}">
                      <ahyp:hlinkClr xmlns:ahyp="http://schemas.microsoft.com/office/drawing/2018/hyperlinkcolor" val="tx"/>
                    </a:ext>
                  </a:extLst>
                </a:hlinkClick>
              </a:rPr>
              <a:t>fvoo</a:t>
            </a:r>
            <a:r>
              <a:rPr lang="de-DE" dirty="0">
                <a:solidFill>
                  <a:schemeClr val="tx2"/>
                </a:solidFill>
              </a:rPr>
              <a:t>), A ball of energy with electricity beaming all over the place (</a:t>
            </a:r>
            <a:r>
              <a:rPr lang="de-DE" dirty="0">
                <a:solidFill>
                  <a:schemeClr val="tx2"/>
                </a:solidFill>
                <a:hlinkClick r:id="rId8">
                  <a:extLst>
                    <a:ext uri="{A12FA001-AC4F-418D-AE19-62706E023703}">
                      <ahyp:hlinkClr xmlns:ahyp="http://schemas.microsoft.com/office/drawing/2018/hyperlinkcolor" val="tx"/>
                    </a:ext>
                  </a:extLst>
                </a:hlinkClick>
              </a:rPr>
              <a:t>t1p.de/q3ro</a:t>
            </a:r>
            <a:r>
              <a:rPr lang="de-DE" dirty="0">
                <a:solidFill>
                  <a:schemeClr val="tx2"/>
                </a:solidFill>
              </a:rPr>
              <a:t> – </a:t>
            </a:r>
            <a:r>
              <a:rPr lang="de-DE" dirty="0" err="1">
                <a:solidFill>
                  <a:schemeClr val="tx2"/>
                </a:solidFill>
                <a:hlinkClick r:id="rId9">
                  <a:extLst>
                    <a:ext uri="{A12FA001-AC4F-418D-AE19-62706E023703}">
                      <ahyp:hlinkClr xmlns:ahyp="http://schemas.microsoft.com/office/drawing/2018/hyperlinkcolor" val="tx"/>
                    </a:ext>
                  </a:extLst>
                </a:hlinkClick>
              </a:rPr>
              <a:t>Unsplash</a:t>
            </a:r>
            <a:r>
              <a:rPr lang="de-DE" dirty="0">
                <a:solidFill>
                  <a:schemeClr val="tx2"/>
                </a:solidFill>
                <a:hlinkClick r:id="rId9">
                  <a:extLst>
                    <a:ext uri="{A12FA001-AC4F-418D-AE19-62706E023703}">
                      <ahyp:hlinkClr xmlns:ahyp="http://schemas.microsoft.com/office/drawing/2018/hyperlinkcolor" val="tx"/>
                    </a:ext>
                  </a:extLst>
                </a:hlinkClick>
              </a:rPr>
              <a:t> </a:t>
            </a:r>
            <a:r>
              <a:rPr lang="de-DE" dirty="0" err="1">
                <a:solidFill>
                  <a:schemeClr val="tx2"/>
                </a:solidFill>
                <a:hlinkClick r:id="rId9">
                  <a:extLst>
                    <a:ext uri="{A12FA001-AC4F-418D-AE19-62706E023703}">
                      <ahyp:hlinkClr xmlns:ahyp="http://schemas.microsoft.com/office/drawing/2018/hyperlinkcolor" val="tx"/>
                    </a:ext>
                  </a:extLst>
                </a:hlinkClick>
              </a:rPr>
              <a:t>license</a:t>
            </a:r>
            <a:r>
              <a:rPr lang="de-DE" dirty="0">
                <a:solidFill>
                  <a:schemeClr val="tx2"/>
                </a:solidFill>
              </a:rPr>
              <a:t>) / eingefärbt</a:t>
            </a:r>
          </a:p>
        </p:txBody>
      </p:sp>
      <p:sp>
        <p:nvSpPr>
          <p:cNvPr id="14" name="Inhaltsplatzhalter 2">
            <a:extLst>
              <a:ext uri="{FF2B5EF4-FFF2-40B4-BE49-F238E27FC236}">
                <a16:creationId xmlns:a16="http://schemas.microsoft.com/office/drawing/2014/main" id="{6D1E6B2C-67E4-FF4D-A01A-ED079D016F00}"/>
              </a:ext>
            </a:extLst>
          </p:cNvPr>
          <p:cNvSpPr txBox="1">
            <a:spLocks/>
          </p:cNvSpPr>
          <p:nvPr/>
        </p:nvSpPr>
        <p:spPr>
          <a:xfrm>
            <a:off x="5489577" y="2143532"/>
            <a:ext cx="4553935" cy="1656573"/>
          </a:xfrm>
          <a:prstGeom prst="rect">
            <a:avLst/>
          </a:prstGeom>
        </p:spPr>
        <p:txBody>
          <a:bodyPr/>
          <a:lstStyle>
            <a:lvl1pPr marL="0" indent="0" algn="l" defTabSz="1007943" rtl="0" eaLnBrk="1" latinLnBrk="0" hangingPunct="1">
              <a:lnSpc>
                <a:spcPct val="100000"/>
              </a:lnSpc>
              <a:spcBef>
                <a:spcPts val="1200"/>
              </a:spcBef>
              <a:buFont typeface="Courier New" panose="02070309020205020404" pitchFamily="49" charset="0"/>
              <a:buNone/>
              <a:tabLst/>
              <a:defRPr sz="1100" b="0" i="0" kern="1200">
                <a:solidFill>
                  <a:schemeClr val="tx1"/>
                </a:solidFill>
                <a:latin typeface="Calibri Light" panose="020F0302020204030204" pitchFamily="34" charset="0"/>
                <a:ea typeface="+mn-ea"/>
                <a:cs typeface="Calibri Light" panose="020F0302020204030204" pitchFamily="34" charset="0"/>
              </a:defRPr>
            </a:lvl1pPr>
            <a:lvl2pPr marL="0" indent="0" algn="l" defTabSz="1007943" rtl="0" eaLnBrk="1" latinLnBrk="0" hangingPunct="1">
              <a:lnSpc>
                <a:spcPct val="90000"/>
              </a:lnSpc>
              <a:spcBef>
                <a:spcPts val="600"/>
              </a:spcBef>
              <a:buFont typeface="Arial" panose="020B0604020202020204" pitchFamily="34" charset="0"/>
              <a:buNone/>
              <a:tabLst/>
              <a:defRPr sz="900" b="0" i="0" kern="1200">
                <a:solidFill>
                  <a:schemeClr val="tx1"/>
                </a:solidFill>
                <a:latin typeface="Calibri Light" panose="020F0302020204030204" pitchFamily="34" charset="0"/>
                <a:ea typeface="+mn-ea"/>
                <a:cs typeface="Calibri Light" panose="020F0302020204030204" pitchFamily="34" charset="0"/>
              </a:defRPr>
            </a:lvl2pPr>
            <a:lvl3pPr marL="0" indent="0" algn="l" defTabSz="1007943" rtl="0" eaLnBrk="1" latinLnBrk="0" hangingPunct="1">
              <a:lnSpc>
                <a:spcPct val="90000"/>
              </a:lnSpc>
              <a:spcBef>
                <a:spcPts val="600"/>
              </a:spcBef>
              <a:buFont typeface="Arial" panose="020B0604020202020204" pitchFamily="34" charset="0"/>
              <a:buNone/>
              <a:tabLst/>
              <a:defRPr sz="600" b="0" i="0" kern="1200">
                <a:solidFill>
                  <a:schemeClr val="tx1"/>
                </a:solidFill>
                <a:latin typeface="Calibri Light" panose="020F0302020204030204" pitchFamily="34" charset="0"/>
                <a:ea typeface="+mn-ea"/>
                <a:cs typeface="Calibri Light" panose="020F0302020204030204" pitchFamily="34" charset="0"/>
              </a:defRPr>
            </a:lvl3pPr>
            <a:lvl4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4pPr>
            <a:lvl5pPr marL="0" indent="0" algn="l" defTabSz="1007943" rtl="0" eaLnBrk="1" latinLnBrk="0" hangingPunct="1">
              <a:lnSpc>
                <a:spcPct val="90000"/>
              </a:lnSpc>
              <a:spcBef>
                <a:spcPts val="600"/>
              </a:spcBef>
              <a:buFont typeface="Arial" panose="020B0604020202020204" pitchFamily="34" charset="0"/>
              <a:buNone/>
              <a:tabLst/>
              <a:defRPr sz="500" b="0" i="0" kern="1200">
                <a:solidFill>
                  <a:schemeClr val="tx1"/>
                </a:solidFill>
                <a:latin typeface="Calibri Light" panose="020F0302020204030204" pitchFamily="34" charset="0"/>
                <a:ea typeface="+mn-ea"/>
                <a:cs typeface="Calibri Light" panose="020F030202020403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spcBef>
                <a:spcPts val="0"/>
              </a:spcBef>
            </a:pPr>
            <a:r>
              <a:rPr lang="de-DE" sz="1250" b="1" dirty="0">
                <a:latin typeface="Calibri" panose="020F0502020204030204" pitchFamily="34" charset="0"/>
                <a:cs typeface="Calibri" panose="020F0502020204030204" pitchFamily="34" charset="0"/>
              </a:rPr>
              <a:t>Institut für Hochschulforschung </a:t>
            </a:r>
          </a:p>
          <a:p>
            <a:pPr>
              <a:spcBef>
                <a:spcPts val="0"/>
              </a:spcBef>
            </a:pPr>
            <a:r>
              <a:rPr lang="de-DE" sz="1250" b="1" dirty="0">
                <a:latin typeface="Calibri" panose="020F0502020204030204" pitchFamily="34" charset="0"/>
                <a:cs typeface="Calibri" panose="020F0502020204030204" pitchFamily="34" charset="0"/>
              </a:rPr>
              <a:t>an der Martin-Luther-Universität Halle-Wittenberg</a:t>
            </a:r>
          </a:p>
          <a:p>
            <a:pPr>
              <a:spcBef>
                <a:spcPts val="0"/>
              </a:spcBef>
            </a:pPr>
            <a:r>
              <a:rPr lang="de-DE" sz="1250" dirty="0" err="1"/>
              <a:t>Collegienstraße</a:t>
            </a:r>
            <a:r>
              <a:rPr lang="de-DE" sz="1250" dirty="0"/>
              <a:t> 62</a:t>
            </a:r>
          </a:p>
          <a:p>
            <a:pPr>
              <a:spcBef>
                <a:spcPts val="0"/>
              </a:spcBef>
            </a:pPr>
            <a:r>
              <a:rPr lang="de-DE" sz="1250" dirty="0"/>
              <a:t>06886 Lutherstadt Wittenberg </a:t>
            </a:r>
          </a:p>
          <a:p>
            <a:pPr>
              <a:spcBef>
                <a:spcPts val="0"/>
              </a:spcBef>
            </a:pPr>
            <a:endParaRPr lang="de-DE" sz="1250" dirty="0"/>
          </a:p>
          <a:p>
            <a:pPr>
              <a:spcBef>
                <a:spcPts val="0"/>
              </a:spcBef>
            </a:pPr>
            <a:r>
              <a:rPr lang="de-DE" sz="1250" dirty="0" err="1">
                <a:hlinkClick r:id="rId10">
                  <a:extLst>
                    <a:ext uri="{A12FA001-AC4F-418D-AE19-62706E023703}">
                      <ahyp:hlinkClr xmlns:ahyp="http://schemas.microsoft.com/office/drawing/2018/hyperlinkcolor" val="tx"/>
                    </a:ext>
                  </a:extLst>
                </a:hlinkClick>
              </a:rPr>
              <a:t>www.hof.uni-halle.de</a:t>
            </a:r>
            <a:endParaRPr lang="de-DE" sz="1250" dirty="0"/>
          </a:p>
          <a:p>
            <a:pPr>
              <a:spcBef>
                <a:spcPts val="0"/>
              </a:spcBef>
            </a:pPr>
            <a:r>
              <a:rPr lang="de-DE" sz="1250" dirty="0" err="1">
                <a:hlinkClick r:id="rId11">
                  <a:extLst>
                    <a:ext uri="{A12FA001-AC4F-418D-AE19-62706E023703}">
                      <ahyp:hlinkClr xmlns:ahyp="http://schemas.microsoft.com/office/drawing/2018/hyperlinkcolor" val="tx"/>
                    </a:ext>
                  </a:extLst>
                </a:hlinkClick>
              </a:rPr>
              <a:t>institut@hof.uni‐halle.de</a:t>
            </a:r>
            <a:endParaRPr lang="de-DE" sz="1250" dirty="0" err="1"/>
          </a:p>
          <a:p>
            <a:pPr>
              <a:spcBef>
                <a:spcPts val="300"/>
              </a:spcBef>
            </a:pPr>
            <a:r>
              <a:rPr lang="de-DE" sz="1250" dirty="0"/>
              <a:t>+49 (0) 3491 ‐ 466 254</a:t>
            </a:r>
          </a:p>
        </p:txBody>
      </p:sp>
      <p:pic>
        <p:nvPicPr>
          <p:cNvPr id="15" name="Grafik 14">
            <a:extLst>
              <a:ext uri="{FF2B5EF4-FFF2-40B4-BE49-F238E27FC236}">
                <a16:creationId xmlns:a16="http://schemas.microsoft.com/office/drawing/2014/main" id="{16CF6F66-5A4F-2F4B-93FA-488D50A71A52}"/>
              </a:ext>
            </a:extLst>
          </p:cNvPr>
          <p:cNvPicPr>
            <a:picLocks noChangeAspect="1"/>
          </p:cNvPicPr>
          <p:nvPr/>
        </p:nvPicPr>
        <p:blipFill>
          <a:blip r:embed="rId12"/>
          <a:stretch>
            <a:fillRect/>
          </a:stretch>
        </p:blipFill>
        <p:spPr>
          <a:xfrm>
            <a:off x="7771420" y="503238"/>
            <a:ext cx="2291742" cy="386669"/>
          </a:xfrm>
          <a:prstGeom prst="rect">
            <a:avLst/>
          </a:prstGeom>
        </p:spPr>
      </p:pic>
      <p:pic>
        <p:nvPicPr>
          <p:cNvPr id="16" name="Grafik 15">
            <a:extLst>
              <a:ext uri="{FF2B5EF4-FFF2-40B4-BE49-F238E27FC236}">
                <a16:creationId xmlns:a16="http://schemas.microsoft.com/office/drawing/2014/main" id="{87DF8E6A-4618-BA4F-9BAC-319D629570A7}"/>
              </a:ext>
            </a:extLst>
          </p:cNvPr>
          <p:cNvPicPr>
            <a:picLocks noChangeAspect="1"/>
          </p:cNvPicPr>
          <p:nvPr/>
        </p:nvPicPr>
        <p:blipFill>
          <a:blip r:embed="rId13"/>
          <a:stretch>
            <a:fillRect/>
          </a:stretch>
        </p:blipFill>
        <p:spPr>
          <a:xfrm>
            <a:off x="5476766" y="6352946"/>
            <a:ext cx="2294654" cy="413978"/>
          </a:xfrm>
          <a:prstGeom prst="rect">
            <a:avLst/>
          </a:prstGeom>
        </p:spPr>
      </p:pic>
      <p:pic>
        <p:nvPicPr>
          <p:cNvPr id="18" name="Grafik 17">
            <a:extLst>
              <a:ext uri="{FF2B5EF4-FFF2-40B4-BE49-F238E27FC236}">
                <a16:creationId xmlns:a16="http://schemas.microsoft.com/office/drawing/2014/main" id="{33560CD7-093B-9E4B-9A68-51B3304C88EC}"/>
              </a:ext>
            </a:extLst>
          </p:cNvPr>
          <p:cNvPicPr>
            <a:picLocks noChangeAspect="1"/>
          </p:cNvPicPr>
          <p:nvPr/>
        </p:nvPicPr>
        <p:blipFill>
          <a:blip r:embed="rId14"/>
          <a:stretch>
            <a:fillRect/>
          </a:stretch>
        </p:blipFill>
        <p:spPr>
          <a:xfrm>
            <a:off x="8167931" y="6357939"/>
            <a:ext cx="1123463" cy="554036"/>
          </a:xfrm>
          <a:prstGeom prst="rect">
            <a:avLst/>
          </a:prstGeom>
        </p:spPr>
      </p:pic>
      <p:sp>
        <p:nvSpPr>
          <p:cNvPr id="19" name="Rechteck 18">
            <a:extLst>
              <a:ext uri="{FF2B5EF4-FFF2-40B4-BE49-F238E27FC236}">
                <a16:creationId xmlns:a16="http://schemas.microsoft.com/office/drawing/2014/main" id="{3B5CAD12-6506-3543-915B-886CF7D30C85}"/>
              </a:ext>
            </a:extLst>
          </p:cNvPr>
          <p:cNvSpPr/>
          <p:nvPr/>
        </p:nvSpPr>
        <p:spPr>
          <a:xfrm>
            <a:off x="1" y="6975566"/>
            <a:ext cx="2249488" cy="584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9079935"/>
      </p:ext>
    </p:extLst>
  </p:cSld>
  <p:clrMapOvr>
    <a:masterClrMapping/>
  </p:clrMapOvr>
</p:sld>
</file>

<file path=ppt/theme/theme1.xml><?xml version="1.0" encoding="utf-8"?>
<a:theme xmlns:a="http://schemas.openxmlformats.org/drawingml/2006/main" name="Head Master">
  <a:themeElements>
    <a:clrScheme name="SoCiS">
      <a:dk1>
        <a:srgbClr val="000000"/>
      </a:dk1>
      <a:lt1>
        <a:srgbClr val="FFFFFF"/>
      </a:lt1>
      <a:dk2>
        <a:srgbClr val="464646"/>
      </a:dk2>
      <a:lt2>
        <a:srgbClr val="E7E6E6"/>
      </a:lt2>
      <a:accent1>
        <a:srgbClr val="273671"/>
      </a:accent1>
      <a:accent2>
        <a:srgbClr val="60A8D8"/>
      </a:accent2>
      <a:accent3>
        <a:srgbClr val="AD3673"/>
      </a:accent3>
      <a:accent4>
        <a:srgbClr val="534B83"/>
      </a:accent4>
      <a:accent5>
        <a:srgbClr val="5D6E9C"/>
      </a:accent5>
      <a:accent6>
        <a:srgbClr val="7B9EC7"/>
      </a:accent6>
      <a:hlink>
        <a:srgbClr val="60A8D8"/>
      </a:hlink>
      <a:folHlink>
        <a:srgbClr val="534B8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9844</Words>
  <Application>Microsoft Macintosh PowerPoint</Application>
  <PresentationFormat>Benutzerdefiniert</PresentationFormat>
  <Paragraphs>478</Paragraphs>
  <Slides>35</Slides>
  <Notes>1</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35</vt:i4>
      </vt:variant>
    </vt:vector>
  </HeadingPairs>
  <TitlesOfParts>
    <vt:vector size="41" baseType="lpstr">
      <vt:lpstr>Arial</vt:lpstr>
      <vt:lpstr>Calibri</vt:lpstr>
      <vt:lpstr>Calibri Light</vt:lpstr>
      <vt:lpstr>Courier New</vt:lpstr>
      <vt:lpstr>Symbol</vt:lpstr>
      <vt:lpstr>Head Master</vt:lpstr>
      <vt:lpstr>Modul Name</vt:lpstr>
      <vt:lpstr>Inhalt</vt:lpstr>
      <vt:lpstr>Wofür stehen die Icons?</vt:lpstr>
      <vt:lpstr>Modulübersicht  &amp; Lernziele</vt:lpstr>
      <vt:lpstr>Zusammenfassung</vt:lpstr>
      <vt:lpstr>Zusammenfassung</vt:lpstr>
      <vt:lpstr>Quellenverzeichnis</vt:lpstr>
      <vt:lpstr>Wie wird im OER-Handbuch lizenziert</vt:lpstr>
      <vt:lpstr>Kontakt</vt:lpstr>
      <vt:lpstr>Lorem Ipsum Dolor sitamet</vt:lpstr>
      <vt:lpstr>Lorem Ipsum Dolor sitamet</vt:lpstr>
      <vt:lpstr>Lorem Ipsum Dolor sitamet</vt:lpstr>
      <vt:lpstr>Lorem Ipsum Dolor sitamet</vt:lpstr>
      <vt:lpstr>Lorem Ipsum Dolor</vt:lpstr>
      <vt:lpstr>Lorem Ipsum Dolor Sitami</vt:lpstr>
      <vt:lpstr>Lorem Ipsum dolor sit amet  consetur sadispcing eltire</vt:lpstr>
      <vt:lpstr>Titel</vt:lpstr>
      <vt:lpstr>PowerPoint-Präsentation</vt:lpstr>
      <vt:lpstr>Titel</vt:lpstr>
      <vt:lpstr>Titel</vt:lpstr>
      <vt:lpstr>Titel</vt:lpstr>
      <vt:lpstr>PowerPoint-Präsentation</vt:lpstr>
      <vt:lpstr>Lorem Ipsum dolor sit ami padriterum est</vt:lpstr>
      <vt:lpstr>Design Elemente</vt:lpstr>
      <vt:lpstr>Das Gitter</vt:lpstr>
      <vt:lpstr>Farben</vt:lpstr>
      <vt:lpstr>Titel-Typografie (1-2 Zeilig)  mit Bold und/oder Farbe</vt:lpstr>
      <vt:lpstr>Titel-Typografie (1-2 Zeilig)  mit Bold und/oder Farbe</vt:lpstr>
      <vt:lpstr>Infoboxen (reiner Fließtext)</vt:lpstr>
      <vt:lpstr>Infoboxen (incl. weiterer Formatierungen)</vt:lpstr>
      <vt:lpstr>Infoboxen (Variationen mit unterschiedlicher visueller Dominanz)</vt:lpstr>
      <vt:lpstr>Icon-Set</vt:lpstr>
      <vt:lpstr>Tabellen</vt:lpstr>
      <vt:lpstr>Diagramme</vt:lpstr>
      <vt:lpstr>Logos</vt:lpstr>
    </vt:vector>
  </TitlesOfParts>
  <Manager/>
  <Company>Institut für Hochschulforschung (HoF)</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OER-Handbuch Toolbox</dc:title>
  <dc:subject>Social Citizen Science</dc:subject>
  <dc:creator>Peter Gericke und Susann Hippler</dc:creator>
  <cp:keywords/>
  <dc:description/>
  <cp:lastModifiedBy>susann.hippler</cp:lastModifiedBy>
  <cp:revision>312</cp:revision>
  <cp:lastPrinted>2021-03-16T14:54:49Z</cp:lastPrinted>
  <dcterms:created xsi:type="dcterms:W3CDTF">2020-12-10T22:37:29Z</dcterms:created>
  <dcterms:modified xsi:type="dcterms:W3CDTF">2021-06-25T17:41:02Z</dcterms:modified>
  <cp:category/>
</cp:coreProperties>
</file>